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56" r:id="rId5"/>
    <p:sldId id="257" r:id="rId6"/>
    <p:sldId id="259" r:id="rId7"/>
    <p:sldId id="264" r:id="rId8"/>
    <p:sldId id="309" r:id="rId9"/>
    <p:sldId id="311" r:id="rId10"/>
    <p:sldId id="312" r:id="rId11"/>
    <p:sldId id="310" r:id="rId12"/>
    <p:sldId id="364" r:id="rId13"/>
    <p:sldId id="313" r:id="rId14"/>
    <p:sldId id="314" r:id="rId15"/>
    <p:sldId id="286" r:id="rId16"/>
    <p:sldId id="266" r:id="rId17"/>
    <p:sldId id="316" r:id="rId18"/>
    <p:sldId id="287" r:id="rId19"/>
    <p:sldId id="344" r:id="rId20"/>
    <p:sldId id="345" r:id="rId21"/>
    <p:sldId id="347" r:id="rId22"/>
    <p:sldId id="348" r:id="rId23"/>
    <p:sldId id="288" r:id="rId24"/>
    <p:sldId id="349" r:id="rId25"/>
    <p:sldId id="350" r:id="rId26"/>
    <p:sldId id="351" r:id="rId27"/>
    <p:sldId id="289" r:id="rId28"/>
    <p:sldId id="352" r:id="rId29"/>
    <p:sldId id="354" r:id="rId30"/>
    <p:sldId id="355" r:id="rId31"/>
    <p:sldId id="353" r:id="rId32"/>
    <p:sldId id="363" r:id="rId33"/>
    <p:sldId id="357" r:id="rId34"/>
    <p:sldId id="358" r:id="rId35"/>
    <p:sldId id="359" r:id="rId36"/>
    <p:sldId id="285" r:id="rId37"/>
  </p:sldIdLst>
  <p:sldSz cx="9144000" cy="5143500" type="screen16x9"/>
  <p:notesSz cx="6858000" cy="9144000"/>
  <p:embeddedFontLst>
    <p:embeddedFont>
      <p:font typeface="方正正中黑_GBK" panose="02000000000000000000" pitchFamily="2" charset="-122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  <p:embeddedFont>
      <p:font typeface="Calibri Light" panose="020F0302020204030204" charset="0"/>
      <p:regular r:id="rId47"/>
      <p:italic r:id="rId4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1B4367"/>
    <a:srgbClr val="2E75B6"/>
    <a:srgbClr val="5185A9"/>
    <a:srgbClr val="88ADC6"/>
    <a:srgbClr val="AFCEEB"/>
    <a:srgbClr val="6BA6CB"/>
    <a:srgbClr val="3E923B"/>
    <a:srgbClr val="EC7320"/>
    <a:srgbClr val="9A6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438" autoAdjust="0"/>
  </p:normalViewPr>
  <p:slideViewPr>
    <p:cSldViewPr snapToGrid="0">
      <p:cViewPr varScale="1">
        <p:scale>
          <a:sx n="140" d="100"/>
          <a:sy n="140" d="100"/>
        </p:scale>
        <p:origin x="126" y="288"/>
      </p:cViewPr>
      <p:guideLst>
        <p:guide orient="horz" pos="1654"/>
        <p:guide pos="29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49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3"/>
          <p:cNvSpPr/>
          <p:nvPr userDrawn="1"/>
        </p:nvSpPr>
        <p:spPr>
          <a:xfrm rot="16200000" flipH="1">
            <a:off x="-2014543" y="2014546"/>
            <a:ext cx="5143513" cy="1114424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3"/>
          <p:cNvSpPr/>
          <p:nvPr userDrawn="1"/>
        </p:nvSpPr>
        <p:spPr>
          <a:xfrm rot="16200000" flipH="1">
            <a:off x="-2128843" y="2128850"/>
            <a:ext cx="5143513" cy="885823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3"/>
          <p:cNvSpPr/>
          <p:nvPr userDrawn="1"/>
        </p:nvSpPr>
        <p:spPr>
          <a:xfrm rot="16200000" flipH="1">
            <a:off x="-2205042" y="2205045"/>
            <a:ext cx="5143513" cy="733427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pattFill prst="smCheck">
            <a:fgClr>
              <a:srgbClr val="2E75B6"/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380568" y="206575"/>
            <a:ext cx="220599" cy="318760"/>
          </a:xfrm>
          <a:prstGeom prst="triangle">
            <a:avLst/>
          </a:prstGeom>
          <a:solidFill>
            <a:srgbClr val="FFC50D"/>
          </a:solidFill>
          <a:ln w="57150">
            <a:solidFill>
              <a:srgbClr val="1B43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"/>
            <a:ext cx="9144000" cy="514349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file:///D:\PowerPoint&#27169;&#26495;\04-&#27605;&#19994;&#31572;&#36777;\MB-021-140522-&#34013;&#33394;&#28165;&#26032;&#25153;&#24179;&#21270;&#27605;&#19994;&#35770;&#25991;&#31572;&#36777;&#27169;&#26495;\MB-021-140522-&#34013;&#33394;&#28165;&#26032;&#25153;&#24179;&#21270;&#27605;&#19994;&#35770;&#25991;&#31572;&#36777;&#27169;&#26495;\BGM.mp3" TargetMode="External"/><Relationship Id="rId1" Type="http://schemas.openxmlformats.org/officeDocument/2006/relationships/audio" Target="file:///D:\PowerPoint&#27169;&#26495;\04-&#27605;&#19994;&#31572;&#36777;\MB-021-140522-&#34013;&#33394;&#28165;&#26032;&#25153;&#24179;&#21270;&#27605;&#19994;&#35770;&#25991;&#31572;&#36777;&#27169;&#26495;\MB-021-140522-&#34013;&#33394;&#28165;&#26032;&#25153;&#24179;&#21270;&#27605;&#19994;&#35770;&#25991;&#31572;&#36777;&#27169;&#26495;\BGM.m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2791;&#20221;4.html" TargetMode="Externa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hyperlink" Target="&#22791;&#20221;5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2791;&#20221;5.html" TargetMode="Externa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&#22791;&#20221;5.html" TargetMode="Externa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&#22791;&#20221;11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&#22791;&#20221;8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hyperlink" Target="&#22791;&#20221;9.html" TargetMode="Externa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&#22791;&#20221;9-1.html" TargetMode="External"/><Relationship Id="rId3" Type="http://schemas.openxmlformats.org/officeDocument/2006/relationships/hyperlink" Target="&#22791;&#20221;9.html" TargetMode="Externa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hyperlink" Target="&#22791;&#20221;11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hyperlink" Target="&#22791;&#20221;1.html" TargetMode="External"/><Relationship Id="rId1" Type="http://schemas.openxmlformats.org/officeDocument/2006/relationships/hyperlink" Target="web\web&#22823;&#20316;&#19994;\&#22791;&#20221;1.html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&#22791;&#20221;1-1.html" TargetMode="External"/><Relationship Id="rId4" Type="http://schemas.openxmlformats.org/officeDocument/2006/relationships/hyperlink" Target="&#22791;&#20221;1.html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1904997"/>
            <a:ext cx="9144000" cy="3238502"/>
          </a:xfrm>
          <a:custGeom>
            <a:avLst/>
            <a:gdLst>
              <a:gd name="connsiteX0" fmla="*/ 9144000 w 9144000"/>
              <a:gd name="connsiteY0" fmla="*/ 0 h 3238502"/>
              <a:gd name="connsiteX1" fmla="*/ 9144000 w 9144000"/>
              <a:gd name="connsiteY1" fmla="*/ 2120896 h 3238502"/>
              <a:gd name="connsiteX2" fmla="*/ 9144000 w 9144000"/>
              <a:gd name="connsiteY2" fmla="*/ 2990851 h 3238502"/>
              <a:gd name="connsiteX3" fmla="*/ 9144000 w 9144000"/>
              <a:gd name="connsiteY3" fmla="*/ 3238502 h 3238502"/>
              <a:gd name="connsiteX4" fmla="*/ 0 w 9144000"/>
              <a:gd name="connsiteY4" fmla="*/ 3238502 h 3238502"/>
              <a:gd name="connsiteX5" fmla="*/ 0 w 9144000"/>
              <a:gd name="connsiteY5" fmla="*/ 2990851 h 3238502"/>
              <a:gd name="connsiteX6" fmla="*/ 0 w 9144000"/>
              <a:gd name="connsiteY6" fmla="*/ 2120896 h 3238502"/>
              <a:gd name="connsiteX7" fmla="*/ 0 w 9144000"/>
              <a:gd name="connsiteY7" fmla="*/ 643166 h 3238502"/>
              <a:gd name="connsiteX8" fmla="*/ 1876425 w 9144000"/>
              <a:gd name="connsiteY8" fmla="*/ 1577316 h 3238502"/>
              <a:gd name="connsiteX9" fmla="*/ 9144000 w 9144000"/>
              <a:gd name="connsiteY9" fmla="*/ 0 h 323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3238502">
                <a:moveTo>
                  <a:pt x="9144000" y="0"/>
                </a:moveTo>
                <a:lnTo>
                  <a:pt x="9144000" y="2120896"/>
                </a:lnTo>
                <a:lnTo>
                  <a:pt x="9144000" y="2990851"/>
                </a:lnTo>
                <a:lnTo>
                  <a:pt x="9144000" y="3238502"/>
                </a:lnTo>
                <a:lnTo>
                  <a:pt x="0" y="3238502"/>
                </a:lnTo>
                <a:lnTo>
                  <a:pt x="0" y="2990851"/>
                </a:lnTo>
                <a:lnTo>
                  <a:pt x="0" y="2120896"/>
                </a:lnTo>
                <a:lnTo>
                  <a:pt x="0" y="643166"/>
                </a:lnTo>
                <a:cubicBezTo>
                  <a:pt x="711200" y="670351"/>
                  <a:pt x="1327150" y="1191285"/>
                  <a:pt x="1876425" y="1577316"/>
                </a:cubicBezTo>
                <a:cubicBezTo>
                  <a:pt x="3003550" y="783505"/>
                  <a:pt x="7092950" y="693631"/>
                  <a:pt x="9144000" y="0"/>
                </a:cubicBezTo>
                <a:close/>
              </a:path>
            </a:pathLst>
          </a:custGeom>
          <a:solidFill>
            <a:srgbClr val="FFC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466974"/>
            <a:ext cx="9144000" cy="2676526"/>
          </a:xfrm>
          <a:custGeom>
            <a:avLst/>
            <a:gdLst>
              <a:gd name="connsiteX0" fmla="*/ 0 w 9144000"/>
              <a:gd name="connsiteY0" fmla="*/ 0 h 2486025"/>
              <a:gd name="connsiteX1" fmla="*/ 9144000 w 9144000"/>
              <a:gd name="connsiteY1" fmla="*/ 0 h 2486025"/>
              <a:gd name="connsiteX2" fmla="*/ 9144000 w 9144000"/>
              <a:gd name="connsiteY2" fmla="*/ 2486025 h 2486025"/>
              <a:gd name="connsiteX3" fmla="*/ 0 w 9144000"/>
              <a:gd name="connsiteY3" fmla="*/ 2486025 h 2486025"/>
              <a:gd name="connsiteX4" fmla="*/ 0 w 9144000"/>
              <a:gd name="connsiteY4" fmla="*/ 0 h 2486025"/>
              <a:gd name="connsiteX0-1" fmla="*/ 0 w 9144000"/>
              <a:gd name="connsiteY0-2" fmla="*/ 9525 h 2495550"/>
              <a:gd name="connsiteX1-3" fmla="*/ 2438400 w 9144000"/>
              <a:gd name="connsiteY1-4" fmla="*/ 0 h 2495550"/>
              <a:gd name="connsiteX2-5" fmla="*/ 9144000 w 9144000"/>
              <a:gd name="connsiteY2-6" fmla="*/ 9525 h 2495550"/>
              <a:gd name="connsiteX3-7" fmla="*/ 9144000 w 9144000"/>
              <a:gd name="connsiteY3-8" fmla="*/ 2495550 h 2495550"/>
              <a:gd name="connsiteX4-9" fmla="*/ 0 w 9144000"/>
              <a:gd name="connsiteY4-10" fmla="*/ 2495550 h 2495550"/>
              <a:gd name="connsiteX5" fmla="*/ 0 w 9144000"/>
              <a:gd name="connsiteY5" fmla="*/ 9525 h 2495550"/>
              <a:gd name="connsiteX0-11" fmla="*/ 0 w 9144000"/>
              <a:gd name="connsiteY0-12" fmla="*/ 0 h 2486025"/>
              <a:gd name="connsiteX1-13" fmla="*/ 2533650 w 9144000"/>
              <a:gd name="connsiteY1-14" fmla="*/ 781050 h 2486025"/>
              <a:gd name="connsiteX2-15" fmla="*/ 9144000 w 9144000"/>
              <a:gd name="connsiteY2-16" fmla="*/ 0 h 2486025"/>
              <a:gd name="connsiteX3-17" fmla="*/ 9144000 w 9144000"/>
              <a:gd name="connsiteY3-18" fmla="*/ 2486025 h 2486025"/>
              <a:gd name="connsiteX4-19" fmla="*/ 0 w 9144000"/>
              <a:gd name="connsiteY4-20" fmla="*/ 2486025 h 2486025"/>
              <a:gd name="connsiteX5-21" fmla="*/ 0 w 9144000"/>
              <a:gd name="connsiteY5-22" fmla="*/ 0 h 2486025"/>
              <a:gd name="connsiteX0-23" fmla="*/ 0 w 9144000"/>
              <a:gd name="connsiteY0-24" fmla="*/ 0 h 2486025"/>
              <a:gd name="connsiteX1-25" fmla="*/ 2533650 w 9144000"/>
              <a:gd name="connsiteY1-26" fmla="*/ 781050 h 2486025"/>
              <a:gd name="connsiteX2-27" fmla="*/ 9144000 w 9144000"/>
              <a:gd name="connsiteY2-28" fmla="*/ 0 h 2486025"/>
              <a:gd name="connsiteX3-29" fmla="*/ 9144000 w 9144000"/>
              <a:gd name="connsiteY3-30" fmla="*/ 2486025 h 2486025"/>
              <a:gd name="connsiteX4-31" fmla="*/ 0 w 9144000"/>
              <a:gd name="connsiteY4-32" fmla="*/ 2486025 h 2486025"/>
              <a:gd name="connsiteX5-33" fmla="*/ 0 w 9144000"/>
              <a:gd name="connsiteY5-34" fmla="*/ 0 h 2486025"/>
              <a:gd name="connsiteX0-35" fmla="*/ 0 w 9144000"/>
              <a:gd name="connsiteY0-36" fmla="*/ 0 h 2486025"/>
              <a:gd name="connsiteX1-37" fmla="*/ 2533650 w 9144000"/>
              <a:gd name="connsiteY1-38" fmla="*/ 781050 h 2486025"/>
              <a:gd name="connsiteX2-39" fmla="*/ 9144000 w 9144000"/>
              <a:gd name="connsiteY2-40" fmla="*/ 0 h 2486025"/>
              <a:gd name="connsiteX3-41" fmla="*/ 9144000 w 9144000"/>
              <a:gd name="connsiteY3-42" fmla="*/ 2486025 h 2486025"/>
              <a:gd name="connsiteX4-43" fmla="*/ 0 w 9144000"/>
              <a:gd name="connsiteY4-44" fmla="*/ 2486025 h 2486025"/>
              <a:gd name="connsiteX5-45" fmla="*/ 0 w 9144000"/>
              <a:gd name="connsiteY5-46" fmla="*/ 0 h 2486025"/>
              <a:gd name="connsiteX0-47" fmla="*/ 0 w 9144000"/>
              <a:gd name="connsiteY0-48" fmla="*/ 0 h 2486025"/>
              <a:gd name="connsiteX1-49" fmla="*/ 2533650 w 9144000"/>
              <a:gd name="connsiteY1-50" fmla="*/ 781050 h 2486025"/>
              <a:gd name="connsiteX2-51" fmla="*/ 9144000 w 9144000"/>
              <a:gd name="connsiteY2-52" fmla="*/ 0 h 2486025"/>
              <a:gd name="connsiteX3-53" fmla="*/ 9144000 w 9144000"/>
              <a:gd name="connsiteY3-54" fmla="*/ 2486025 h 2486025"/>
              <a:gd name="connsiteX4-55" fmla="*/ 0 w 9144000"/>
              <a:gd name="connsiteY4-56" fmla="*/ 2486025 h 2486025"/>
              <a:gd name="connsiteX5-57" fmla="*/ 0 w 9144000"/>
              <a:gd name="connsiteY5-58" fmla="*/ 0 h 2486025"/>
              <a:gd name="connsiteX0-59" fmla="*/ 0 w 9144000"/>
              <a:gd name="connsiteY0-60" fmla="*/ 10385 h 2496410"/>
              <a:gd name="connsiteX1-61" fmla="*/ 2533650 w 9144000"/>
              <a:gd name="connsiteY1-62" fmla="*/ 791435 h 2496410"/>
              <a:gd name="connsiteX2-63" fmla="*/ 9144000 w 9144000"/>
              <a:gd name="connsiteY2-64" fmla="*/ 10385 h 2496410"/>
              <a:gd name="connsiteX3-65" fmla="*/ 9144000 w 9144000"/>
              <a:gd name="connsiteY3-66" fmla="*/ 2496410 h 2496410"/>
              <a:gd name="connsiteX4-67" fmla="*/ 0 w 9144000"/>
              <a:gd name="connsiteY4-68" fmla="*/ 2496410 h 2496410"/>
              <a:gd name="connsiteX5-69" fmla="*/ 0 w 9144000"/>
              <a:gd name="connsiteY5-70" fmla="*/ 10385 h 2496410"/>
              <a:gd name="connsiteX0-71" fmla="*/ 0 w 9144000"/>
              <a:gd name="connsiteY0-72" fmla="*/ 36523 h 2522548"/>
              <a:gd name="connsiteX1-73" fmla="*/ 2533650 w 9144000"/>
              <a:gd name="connsiteY1-74" fmla="*/ 817573 h 2522548"/>
              <a:gd name="connsiteX2-75" fmla="*/ 9144000 w 9144000"/>
              <a:gd name="connsiteY2-76" fmla="*/ 36523 h 2522548"/>
              <a:gd name="connsiteX3-77" fmla="*/ 9144000 w 9144000"/>
              <a:gd name="connsiteY3-78" fmla="*/ 2522548 h 2522548"/>
              <a:gd name="connsiteX4-79" fmla="*/ 0 w 9144000"/>
              <a:gd name="connsiteY4-80" fmla="*/ 2522548 h 2522548"/>
              <a:gd name="connsiteX5-81" fmla="*/ 0 w 9144000"/>
              <a:gd name="connsiteY5-82" fmla="*/ 36523 h 2522548"/>
              <a:gd name="connsiteX0-83" fmla="*/ 0 w 9144000"/>
              <a:gd name="connsiteY0-84" fmla="*/ 503092 h 2989117"/>
              <a:gd name="connsiteX1-85" fmla="*/ 2533650 w 9144000"/>
              <a:gd name="connsiteY1-86" fmla="*/ 1284142 h 2989117"/>
              <a:gd name="connsiteX2-87" fmla="*/ 9144000 w 9144000"/>
              <a:gd name="connsiteY2-88" fmla="*/ 7792 h 2989117"/>
              <a:gd name="connsiteX3-89" fmla="*/ 9144000 w 9144000"/>
              <a:gd name="connsiteY3-90" fmla="*/ 2989117 h 2989117"/>
              <a:gd name="connsiteX4-91" fmla="*/ 0 w 9144000"/>
              <a:gd name="connsiteY4-92" fmla="*/ 2989117 h 2989117"/>
              <a:gd name="connsiteX5-93" fmla="*/ 0 w 9144000"/>
              <a:gd name="connsiteY5-94" fmla="*/ 503092 h 2989117"/>
              <a:gd name="connsiteX0-95" fmla="*/ 0 w 9144000"/>
              <a:gd name="connsiteY0-96" fmla="*/ 496452 h 2982477"/>
              <a:gd name="connsiteX1-97" fmla="*/ 2533650 w 9144000"/>
              <a:gd name="connsiteY1-98" fmla="*/ 1277502 h 2982477"/>
              <a:gd name="connsiteX2-99" fmla="*/ 9144000 w 9144000"/>
              <a:gd name="connsiteY2-100" fmla="*/ 1152 h 2982477"/>
              <a:gd name="connsiteX3-101" fmla="*/ 9144000 w 9144000"/>
              <a:gd name="connsiteY3-102" fmla="*/ 2982477 h 2982477"/>
              <a:gd name="connsiteX4-103" fmla="*/ 0 w 9144000"/>
              <a:gd name="connsiteY4-104" fmla="*/ 2982477 h 2982477"/>
              <a:gd name="connsiteX5-105" fmla="*/ 0 w 9144000"/>
              <a:gd name="connsiteY5-106" fmla="*/ 496452 h 2982477"/>
              <a:gd name="connsiteX0-107" fmla="*/ 0 w 9144000"/>
              <a:gd name="connsiteY0-108" fmla="*/ 496428 h 2982453"/>
              <a:gd name="connsiteX1-109" fmla="*/ 2533650 w 9144000"/>
              <a:gd name="connsiteY1-110" fmla="*/ 1277478 h 2982453"/>
              <a:gd name="connsiteX2-111" fmla="*/ 9144000 w 9144000"/>
              <a:gd name="connsiteY2-112" fmla="*/ 1128 h 2982453"/>
              <a:gd name="connsiteX3-113" fmla="*/ 9144000 w 9144000"/>
              <a:gd name="connsiteY3-114" fmla="*/ 2982453 h 2982453"/>
              <a:gd name="connsiteX4-115" fmla="*/ 0 w 9144000"/>
              <a:gd name="connsiteY4-116" fmla="*/ 2982453 h 2982453"/>
              <a:gd name="connsiteX5-117" fmla="*/ 0 w 9144000"/>
              <a:gd name="connsiteY5-118" fmla="*/ 496428 h 2982453"/>
              <a:gd name="connsiteX0-119" fmla="*/ 0 w 9144000"/>
              <a:gd name="connsiteY0-120" fmla="*/ 496428 h 2982453"/>
              <a:gd name="connsiteX1-121" fmla="*/ 2533650 w 9144000"/>
              <a:gd name="connsiteY1-122" fmla="*/ 1277478 h 2982453"/>
              <a:gd name="connsiteX2-123" fmla="*/ 9144000 w 9144000"/>
              <a:gd name="connsiteY2-124" fmla="*/ 1128 h 2982453"/>
              <a:gd name="connsiteX3-125" fmla="*/ 9144000 w 9144000"/>
              <a:gd name="connsiteY3-126" fmla="*/ 2982453 h 2982453"/>
              <a:gd name="connsiteX4-127" fmla="*/ 0 w 9144000"/>
              <a:gd name="connsiteY4-128" fmla="*/ 2982453 h 2982453"/>
              <a:gd name="connsiteX5-129" fmla="*/ 0 w 9144000"/>
              <a:gd name="connsiteY5-130" fmla="*/ 496428 h 2982453"/>
              <a:gd name="connsiteX0-131" fmla="*/ 0 w 9144000"/>
              <a:gd name="connsiteY0-132" fmla="*/ 496428 h 2982453"/>
              <a:gd name="connsiteX1-133" fmla="*/ 2533650 w 9144000"/>
              <a:gd name="connsiteY1-134" fmla="*/ 1277478 h 2982453"/>
              <a:gd name="connsiteX2-135" fmla="*/ 9144000 w 9144000"/>
              <a:gd name="connsiteY2-136" fmla="*/ 1128 h 2982453"/>
              <a:gd name="connsiteX3-137" fmla="*/ 9144000 w 9144000"/>
              <a:gd name="connsiteY3-138" fmla="*/ 2982453 h 2982453"/>
              <a:gd name="connsiteX4-139" fmla="*/ 0 w 9144000"/>
              <a:gd name="connsiteY4-140" fmla="*/ 2982453 h 2982453"/>
              <a:gd name="connsiteX5-141" fmla="*/ 0 w 9144000"/>
              <a:gd name="connsiteY5-142" fmla="*/ 496428 h 2982453"/>
              <a:gd name="connsiteX0-143" fmla="*/ 0 w 9144000"/>
              <a:gd name="connsiteY0-144" fmla="*/ 496428 h 2982453"/>
              <a:gd name="connsiteX1-145" fmla="*/ 2533650 w 9144000"/>
              <a:gd name="connsiteY1-146" fmla="*/ 1277478 h 2982453"/>
              <a:gd name="connsiteX2-147" fmla="*/ 9144000 w 9144000"/>
              <a:gd name="connsiteY2-148" fmla="*/ 1128 h 2982453"/>
              <a:gd name="connsiteX3-149" fmla="*/ 9144000 w 9144000"/>
              <a:gd name="connsiteY3-150" fmla="*/ 2982453 h 2982453"/>
              <a:gd name="connsiteX4-151" fmla="*/ 0 w 9144000"/>
              <a:gd name="connsiteY4-152" fmla="*/ 2982453 h 2982453"/>
              <a:gd name="connsiteX5-153" fmla="*/ 0 w 9144000"/>
              <a:gd name="connsiteY5-154" fmla="*/ 496428 h 2982453"/>
              <a:gd name="connsiteX0-155" fmla="*/ 0 w 9144000"/>
              <a:gd name="connsiteY0-156" fmla="*/ 496428 h 2982453"/>
              <a:gd name="connsiteX1-157" fmla="*/ 2533650 w 9144000"/>
              <a:gd name="connsiteY1-158" fmla="*/ 1277478 h 2982453"/>
              <a:gd name="connsiteX2-159" fmla="*/ 9144000 w 9144000"/>
              <a:gd name="connsiteY2-160" fmla="*/ 1128 h 2982453"/>
              <a:gd name="connsiteX3-161" fmla="*/ 9144000 w 9144000"/>
              <a:gd name="connsiteY3-162" fmla="*/ 2982453 h 2982453"/>
              <a:gd name="connsiteX4-163" fmla="*/ 0 w 9144000"/>
              <a:gd name="connsiteY4-164" fmla="*/ 2982453 h 2982453"/>
              <a:gd name="connsiteX5-165" fmla="*/ 0 w 9144000"/>
              <a:gd name="connsiteY5-166" fmla="*/ 496428 h 2982453"/>
              <a:gd name="connsiteX0-167" fmla="*/ 0 w 9144000"/>
              <a:gd name="connsiteY0-168" fmla="*/ 496428 h 2982453"/>
              <a:gd name="connsiteX1-169" fmla="*/ 2533650 w 9144000"/>
              <a:gd name="connsiteY1-170" fmla="*/ 1277478 h 2982453"/>
              <a:gd name="connsiteX2-171" fmla="*/ 9144000 w 9144000"/>
              <a:gd name="connsiteY2-172" fmla="*/ 1128 h 2982453"/>
              <a:gd name="connsiteX3-173" fmla="*/ 9144000 w 9144000"/>
              <a:gd name="connsiteY3-174" fmla="*/ 2982453 h 2982453"/>
              <a:gd name="connsiteX4-175" fmla="*/ 0 w 9144000"/>
              <a:gd name="connsiteY4-176" fmla="*/ 2982453 h 2982453"/>
              <a:gd name="connsiteX5-177" fmla="*/ 0 w 9144000"/>
              <a:gd name="connsiteY5-178" fmla="*/ 496428 h 2982453"/>
              <a:gd name="connsiteX0-179" fmla="*/ 0 w 9144000"/>
              <a:gd name="connsiteY0-180" fmla="*/ 496428 h 2982453"/>
              <a:gd name="connsiteX1-181" fmla="*/ 2533650 w 9144000"/>
              <a:gd name="connsiteY1-182" fmla="*/ 1277478 h 2982453"/>
              <a:gd name="connsiteX2-183" fmla="*/ 9144000 w 9144000"/>
              <a:gd name="connsiteY2-184" fmla="*/ 1128 h 2982453"/>
              <a:gd name="connsiteX3-185" fmla="*/ 9144000 w 9144000"/>
              <a:gd name="connsiteY3-186" fmla="*/ 2982453 h 2982453"/>
              <a:gd name="connsiteX4-187" fmla="*/ 0 w 9144000"/>
              <a:gd name="connsiteY4-188" fmla="*/ 2982453 h 2982453"/>
              <a:gd name="connsiteX5-189" fmla="*/ 0 w 9144000"/>
              <a:gd name="connsiteY5-190" fmla="*/ 496428 h 2982453"/>
              <a:gd name="connsiteX0-191" fmla="*/ 0 w 9144000"/>
              <a:gd name="connsiteY0-192" fmla="*/ 496099 h 2982124"/>
              <a:gd name="connsiteX1-193" fmla="*/ 2533650 w 9144000"/>
              <a:gd name="connsiteY1-194" fmla="*/ 1277149 h 2982124"/>
              <a:gd name="connsiteX2-195" fmla="*/ 9144000 w 9144000"/>
              <a:gd name="connsiteY2-196" fmla="*/ 799 h 2982124"/>
              <a:gd name="connsiteX3-197" fmla="*/ 9144000 w 9144000"/>
              <a:gd name="connsiteY3-198" fmla="*/ 2982124 h 2982124"/>
              <a:gd name="connsiteX4-199" fmla="*/ 0 w 9144000"/>
              <a:gd name="connsiteY4-200" fmla="*/ 2982124 h 2982124"/>
              <a:gd name="connsiteX5-201" fmla="*/ 0 w 9144000"/>
              <a:gd name="connsiteY5-202" fmla="*/ 496099 h 2982124"/>
              <a:gd name="connsiteX0-203" fmla="*/ 0 w 9144000"/>
              <a:gd name="connsiteY0-204" fmla="*/ 496099 h 2982124"/>
              <a:gd name="connsiteX1-205" fmla="*/ 2105025 w 9144000"/>
              <a:gd name="connsiteY1-206" fmla="*/ 1277149 h 2982124"/>
              <a:gd name="connsiteX2-207" fmla="*/ 9144000 w 9144000"/>
              <a:gd name="connsiteY2-208" fmla="*/ 799 h 2982124"/>
              <a:gd name="connsiteX3-209" fmla="*/ 9144000 w 9144000"/>
              <a:gd name="connsiteY3-210" fmla="*/ 2982124 h 2982124"/>
              <a:gd name="connsiteX4-211" fmla="*/ 0 w 9144000"/>
              <a:gd name="connsiteY4-212" fmla="*/ 2982124 h 2982124"/>
              <a:gd name="connsiteX5-213" fmla="*/ 0 w 9144000"/>
              <a:gd name="connsiteY5-214" fmla="*/ 496099 h 2982124"/>
              <a:gd name="connsiteX0-215" fmla="*/ 0 w 9144000"/>
              <a:gd name="connsiteY0-216" fmla="*/ 496099 h 2982124"/>
              <a:gd name="connsiteX1-217" fmla="*/ 2105025 w 9144000"/>
              <a:gd name="connsiteY1-218" fmla="*/ 1277149 h 2982124"/>
              <a:gd name="connsiteX2-219" fmla="*/ 9144000 w 9144000"/>
              <a:gd name="connsiteY2-220" fmla="*/ 799 h 2982124"/>
              <a:gd name="connsiteX3-221" fmla="*/ 9144000 w 9144000"/>
              <a:gd name="connsiteY3-222" fmla="*/ 2982124 h 2982124"/>
              <a:gd name="connsiteX4-223" fmla="*/ 0 w 9144000"/>
              <a:gd name="connsiteY4-224" fmla="*/ 2982124 h 2982124"/>
              <a:gd name="connsiteX5-225" fmla="*/ 0 w 9144000"/>
              <a:gd name="connsiteY5-226" fmla="*/ 496099 h 2982124"/>
              <a:gd name="connsiteX0-227" fmla="*/ 0 w 9144000"/>
              <a:gd name="connsiteY0-228" fmla="*/ 496099 h 2982124"/>
              <a:gd name="connsiteX1-229" fmla="*/ 2105025 w 9144000"/>
              <a:gd name="connsiteY1-230" fmla="*/ 1277149 h 2982124"/>
              <a:gd name="connsiteX2-231" fmla="*/ 9144000 w 9144000"/>
              <a:gd name="connsiteY2-232" fmla="*/ 799 h 2982124"/>
              <a:gd name="connsiteX3-233" fmla="*/ 9144000 w 9144000"/>
              <a:gd name="connsiteY3-234" fmla="*/ 2982124 h 2982124"/>
              <a:gd name="connsiteX4-235" fmla="*/ 0 w 9144000"/>
              <a:gd name="connsiteY4-236" fmla="*/ 2982124 h 2982124"/>
              <a:gd name="connsiteX5-237" fmla="*/ 0 w 9144000"/>
              <a:gd name="connsiteY5-238" fmla="*/ 496099 h 2982124"/>
              <a:gd name="connsiteX0-239" fmla="*/ 0 w 9144000"/>
              <a:gd name="connsiteY0-240" fmla="*/ 496180 h 2982205"/>
              <a:gd name="connsiteX1-241" fmla="*/ 1876425 w 9144000"/>
              <a:gd name="connsiteY1-242" fmla="*/ 1220080 h 2982205"/>
              <a:gd name="connsiteX2-243" fmla="*/ 9144000 w 9144000"/>
              <a:gd name="connsiteY2-244" fmla="*/ 880 h 2982205"/>
              <a:gd name="connsiteX3-245" fmla="*/ 9144000 w 9144000"/>
              <a:gd name="connsiteY3-246" fmla="*/ 2982205 h 2982205"/>
              <a:gd name="connsiteX4-247" fmla="*/ 0 w 9144000"/>
              <a:gd name="connsiteY4-248" fmla="*/ 2982205 h 2982205"/>
              <a:gd name="connsiteX5-249" fmla="*/ 0 w 9144000"/>
              <a:gd name="connsiteY5-250" fmla="*/ 496180 h 2982205"/>
              <a:gd name="connsiteX0-251" fmla="*/ 0 w 9144000"/>
              <a:gd name="connsiteY0-252" fmla="*/ 496180 h 2982205"/>
              <a:gd name="connsiteX1-253" fmla="*/ 1876425 w 9144000"/>
              <a:gd name="connsiteY1-254" fmla="*/ 1220080 h 2982205"/>
              <a:gd name="connsiteX2-255" fmla="*/ 9144000 w 9144000"/>
              <a:gd name="connsiteY2-256" fmla="*/ 880 h 2982205"/>
              <a:gd name="connsiteX3-257" fmla="*/ 9144000 w 9144000"/>
              <a:gd name="connsiteY3-258" fmla="*/ 2982205 h 2982205"/>
              <a:gd name="connsiteX4-259" fmla="*/ 0 w 9144000"/>
              <a:gd name="connsiteY4-260" fmla="*/ 2982205 h 2982205"/>
              <a:gd name="connsiteX5-261" fmla="*/ 0 w 9144000"/>
              <a:gd name="connsiteY5-262" fmla="*/ 496180 h 2982205"/>
              <a:gd name="connsiteX0-263" fmla="*/ 0 w 9144000"/>
              <a:gd name="connsiteY0-264" fmla="*/ 496180 h 2982205"/>
              <a:gd name="connsiteX1-265" fmla="*/ 1876425 w 9144000"/>
              <a:gd name="connsiteY1-266" fmla="*/ 1220080 h 2982205"/>
              <a:gd name="connsiteX2-267" fmla="*/ 9144000 w 9144000"/>
              <a:gd name="connsiteY2-268" fmla="*/ 880 h 2982205"/>
              <a:gd name="connsiteX3-269" fmla="*/ 9144000 w 9144000"/>
              <a:gd name="connsiteY3-270" fmla="*/ 2982205 h 2982205"/>
              <a:gd name="connsiteX4-271" fmla="*/ 0 w 9144000"/>
              <a:gd name="connsiteY4-272" fmla="*/ 2982205 h 2982205"/>
              <a:gd name="connsiteX5-273" fmla="*/ 0 w 9144000"/>
              <a:gd name="connsiteY5-274" fmla="*/ 496180 h 2982205"/>
              <a:gd name="connsiteX0-275" fmla="*/ 0 w 9144000"/>
              <a:gd name="connsiteY0-276" fmla="*/ 495300 h 2981325"/>
              <a:gd name="connsiteX1-277" fmla="*/ 1876425 w 9144000"/>
              <a:gd name="connsiteY1-278" fmla="*/ 1219200 h 2981325"/>
              <a:gd name="connsiteX2-279" fmla="*/ 9144000 w 9144000"/>
              <a:gd name="connsiteY2-280" fmla="*/ 0 h 2981325"/>
              <a:gd name="connsiteX3-281" fmla="*/ 9144000 w 9144000"/>
              <a:gd name="connsiteY3-282" fmla="*/ 2981325 h 2981325"/>
              <a:gd name="connsiteX4-283" fmla="*/ 0 w 9144000"/>
              <a:gd name="connsiteY4-284" fmla="*/ 2981325 h 2981325"/>
              <a:gd name="connsiteX5-285" fmla="*/ 0 w 9144000"/>
              <a:gd name="connsiteY5-286" fmla="*/ 495300 h 2981325"/>
              <a:gd name="connsiteX0-287" fmla="*/ 0 w 9144000"/>
              <a:gd name="connsiteY0-288" fmla="*/ 495300 h 2981325"/>
              <a:gd name="connsiteX1-289" fmla="*/ 1876425 w 9144000"/>
              <a:gd name="connsiteY1-290" fmla="*/ 1219200 h 2981325"/>
              <a:gd name="connsiteX2-291" fmla="*/ 9144000 w 9144000"/>
              <a:gd name="connsiteY2-292" fmla="*/ 0 h 2981325"/>
              <a:gd name="connsiteX3-293" fmla="*/ 9144000 w 9144000"/>
              <a:gd name="connsiteY3-294" fmla="*/ 2981325 h 2981325"/>
              <a:gd name="connsiteX4-295" fmla="*/ 0 w 9144000"/>
              <a:gd name="connsiteY4-296" fmla="*/ 2981325 h 2981325"/>
              <a:gd name="connsiteX5-297" fmla="*/ 0 w 9144000"/>
              <a:gd name="connsiteY5-298" fmla="*/ 495300 h 2981325"/>
              <a:gd name="connsiteX0-299" fmla="*/ 0 w 9144000"/>
              <a:gd name="connsiteY0-300" fmla="*/ 495300 h 2981325"/>
              <a:gd name="connsiteX1-301" fmla="*/ 1876425 w 9144000"/>
              <a:gd name="connsiteY1-302" fmla="*/ 1219200 h 2981325"/>
              <a:gd name="connsiteX2-303" fmla="*/ 9144000 w 9144000"/>
              <a:gd name="connsiteY2-304" fmla="*/ 0 h 2981325"/>
              <a:gd name="connsiteX3-305" fmla="*/ 9144000 w 9144000"/>
              <a:gd name="connsiteY3-306" fmla="*/ 2981325 h 2981325"/>
              <a:gd name="connsiteX4-307" fmla="*/ 0 w 9144000"/>
              <a:gd name="connsiteY4-308" fmla="*/ 2981325 h 2981325"/>
              <a:gd name="connsiteX5-309" fmla="*/ 0 w 9144000"/>
              <a:gd name="connsiteY5-310" fmla="*/ 495300 h 2981325"/>
              <a:gd name="connsiteX0-311" fmla="*/ 0 w 9144000"/>
              <a:gd name="connsiteY0-312" fmla="*/ 495300 h 2981325"/>
              <a:gd name="connsiteX1-313" fmla="*/ 1876425 w 9144000"/>
              <a:gd name="connsiteY1-314" fmla="*/ 1219200 h 2981325"/>
              <a:gd name="connsiteX2-315" fmla="*/ 9144000 w 9144000"/>
              <a:gd name="connsiteY2-316" fmla="*/ 0 h 2981325"/>
              <a:gd name="connsiteX3-317" fmla="*/ 9144000 w 9144000"/>
              <a:gd name="connsiteY3-318" fmla="*/ 2981325 h 2981325"/>
              <a:gd name="connsiteX4-319" fmla="*/ 0 w 9144000"/>
              <a:gd name="connsiteY4-320" fmla="*/ 2981325 h 2981325"/>
              <a:gd name="connsiteX5-321" fmla="*/ 0 w 9144000"/>
              <a:gd name="connsiteY5-322" fmla="*/ 495300 h 2981325"/>
              <a:gd name="connsiteX0-323" fmla="*/ 0 w 9144000"/>
              <a:gd name="connsiteY0-324" fmla="*/ 495300 h 2981325"/>
              <a:gd name="connsiteX1-325" fmla="*/ 1876425 w 9144000"/>
              <a:gd name="connsiteY1-326" fmla="*/ 1219200 h 2981325"/>
              <a:gd name="connsiteX2-327" fmla="*/ 9144000 w 9144000"/>
              <a:gd name="connsiteY2-328" fmla="*/ 0 h 2981325"/>
              <a:gd name="connsiteX3-329" fmla="*/ 9144000 w 9144000"/>
              <a:gd name="connsiteY3-330" fmla="*/ 2981325 h 2981325"/>
              <a:gd name="connsiteX4-331" fmla="*/ 0 w 9144000"/>
              <a:gd name="connsiteY4-332" fmla="*/ 2981325 h 2981325"/>
              <a:gd name="connsiteX5-333" fmla="*/ 0 w 9144000"/>
              <a:gd name="connsiteY5-334" fmla="*/ 495300 h 2981325"/>
              <a:gd name="connsiteX0-335" fmla="*/ 0 w 9144000"/>
              <a:gd name="connsiteY0-336" fmla="*/ 639916 h 3125941"/>
              <a:gd name="connsiteX1-337" fmla="*/ 1876425 w 9144000"/>
              <a:gd name="connsiteY1-338" fmla="*/ 1363816 h 3125941"/>
              <a:gd name="connsiteX2-339" fmla="*/ 9134475 w 9144000"/>
              <a:gd name="connsiteY2-340" fmla="*/ 0 h 3125941"/>
              <a:gd name="connsiteX3-341" fmla="*/ 9144000 w 9144000"/>
              <a:gd name="connsiteY3-342" fmla="*/ 3125941 h 3125941"/>
              <a:gd name="connsiteX4-343" fmla="*/ 0 w 9144000"/>
              <a:gd name="connsiteY4-344" fmla="*/ 3125941 h 3125941"/>
              <a:gd name="connsiteX5-345" fmla="*/ 0 w 9144000"/>
              <a:gd name="connsiteY5-346" fmla="*/ 639916 h 3125941"/>
              <a:gd name="connsiteX0-347" fmla="*/ 0 w 9144000"/>
              <a:gd name="connsiteY0-348" fmla="*/ 639916 h 3125941"/>
              <a:gd name="connsiteX1-349" fmla="*/ 1876425 w 9144000"/>
              <a:gd name="connsiteY1-350" fmla="*/ 1363816 h 3125941"/>
              <a:gd name="connsiteX2-351" fmla="*/ 9144000 w 9144000"/>
              <a:gd name="connsiteY2-352" fmla="*/ 0 h 3125941"/>
              <a:gd name="connsiteX3-353" fmla="*/ 9144000 w 9144000"/>
              <a:gd name="connsiteY3-354" fmla="*/ 3125941 h 3125941"/>
              <a:gd name="connsiteX4-355" fmla="*/ 0 w 9144000"/>
              <a:gd name="connsiteY4-356" fmla="*/ 3125941 h 3125941"/>
              <a:gd name="connsiteX5-357" fmla="*/ 0 w 9144000"/>
              <a:gd name="connsiteY5-358" fmla="*/ 639916 h 31259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3125941">
                <a:moveTo>
                  <a:pt x="0" y="639916"/>
                </a:moveTo>
                <a:cubicBezTo>
                  <a:pt x="711200" y="671666"/>
                  <a:pt x="1327150" y="912966"/>
                  <a:pt x="1876425" y="1363816"/>
                </a:cubicBezTo>
                <a:cubicBezTo>
                  <a:pt x="3003550" y="436716"/>
                  <a:pt x="7226300" y="365125"/>
                  <a:pt x="9144000" y="0"/>
                </a:cubicBezTo>
                <a:lnTo>
                  <a:pt x="9144000" y="3125941"/>
                </a:lnTo>
                <a:lnTo>
                  <a:pt x="0" y="3125941"/>
                </a:lnTo>
                <a:lnTo>
                  <a:pt x="0" y="639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2781300"/>
            <a:ext cx="9144000" cy="2362199"/>
          </a:xfrm>
          <a:custGeom>
            <a:avLst/>
            <a:gdLst>
              <a:gd name="connsiteX0" fmla="*/ 9144000 w 9144000"/>
              <a:gd name="connsiteY0" fmla="*/ 0 h 2235210"/>
              <a:gd name="connsiteX1" fmla="*/ 9144000 w 9144000"/>
              <a:gd name="connsiteY1" fmla="*/ 2235210 h 2235210"/>
              <a:gd name="connsiteX2" fmla="*/ 0 w 9144000"/>
              <a:gd name="connsiteY2" fmla="*/ 2235210 h 2235210"/>
              <a:gd name="connsiteX3" fmla="*/ 0 w 9144000"/>
              <a:gd name="connsiteY3" fmla="*/ 338366 h 2235210"/>
              <a:gd name="connsiteX4" fmla="*/ 1876425 w 9144000"/>
              <a:gd name="connsiteY4" fmla="*/ 862941 h 2235210"/>
              <a:gd name="connsiteX5" fmla="*/ 9144000 w 9144000"/>
              <a:gd name="connsiteY5" fmla="*/ 0 h 2235210"/>
              <a:gd name="connsiteX0-1" fmla="*/ 9144000 w 9144000"/>
              <a:gd name="connsiteY0-2" fmla="*/ 0 h 2301885"/>
              <a:gd name="connsiteX1-3" fmla="*/ 9144000 w 9144000"/>
              <a:gd name="connsiteY1-4" fmla="*/ 2301885 h 2301885"/>
              <a:gd name="connsiteX2-5" fmla="*/ 0 w 9144000"/>
              <a:gd name="connsiteY2-6" fmla="*/ 2301885 h 2301885"/>
              <a:gd name="connsiteX3-7" fmla="*/ 0 w 9144000"/>
              <a:gd name="connsiteY3-8" fmla="*/ 405041 h 2301885"/>
              <a:gd name="connsiteX4-9" fmla="*/ 1876425 w 9144000"/>
              <a:gd name="connsiteY4-10" fmla="*/ 929616 h 2301885"/>
              <a:gd name="connsiteX5-11" fmla="*/ 9144000 w 9144000"/>
              <a:gd name="connsiteY5-12" fmla="*/ 0 h 23018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44000" h="2301885">
                <a:moveTo>
                  <a:pt x="9144000" y="0"/>
                </a:moveTo>
                <a:lnTo>
                  <a:pt x="9144000" y="2301885"/>
                </a:lnTo>
                <a:lnTo>
                  <a:pt x="0" y="2301885"/>
                </a:lnTo>
                <a:lnTo>
                  <a:pt x="0" y="405041"/>
                </a:lnTo>
                <a:cubicBezTo>
                  <a:pt x="711200" y="432226"/>
                  <a:pt x="1327150" y="543584"/>
                  <a:pt x="1876425" y="929616"/>
                </a:cubicBezTo>
                <a:cubicBezTo>
                  <a:pt x="3003550" y="135805"/>
                  <a:pt x="7226300" y="312631"/>
                  <a:pt x="9144000" y="0"/>
                </a:cubicBez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2943225"/>
            <a:ext cx="9144000" cy="2200275"/>
          </a:xfrm>
          <a:custGeom>
            <a:avLst/>
            <a:gdLst>
              <a:gd name="connsiteX0" fmla="*/ 9144000 w 9144000"/>
              <a:gd name="connsiteY0" fmla="*/ 0 h 2235210"/>
              <a:gd name="connsiteX1" fmla="*/ 9144000 w 9144000"/>
              <a:gd name="connsiteY1" fmla="*/ 2235210 h 2235210"/>
              <a:gd name="connsiteX2" fmla="*/ 0 w 9144000"/>
              <a:gd name="connsiteY2" fmla="*/ 2235210 h 2235210"/>
              <a:gd name="connsiteX3" fmla="*/ 0 w 9144000"/>
              <a:gd name="connsiteY3" fmla="*/ 338366 h 2235210"/>
              <a:gd name="connsiteX4" fmla="*/ 1876425 w 9144000"/>
              <a:gd name="connsiteY4" fmla="*/ 862941 h 2235210"/>
              <a:gd name="connsiteX5" fmla="*/ 9144000 w 9144000"/>
              <a:gd name="connsiteY5" fmla="*/ 0 h 2235210"/>
              <a:gd name="connsiteX0-1" fmla="*/ 9144000 w 9144000"/>
              <a:gd name="connsiteY0-2" fmla="*/ 0 h 2301885"/>
              <a:gd name="connsiteX1-3" fmla="*/ 9144000 w 9144000"/>
              <a:gd name="connsiteY1-4" fmla="*/ 2301885 h 2301885"/>
              <a:gd name="connsiteX2-5" fmla="*/ 0 w 9144000"/>
              <a:gd name="connsiteY2-6" fmla="*/ 2301885 h 2301885"/>
              <a:gd name="connsiteX3-7" fmla="*/ 0 w 9144000"/>
              <a:gd name="connsiteY3-8" fmla="*/ 405041 h 2301885"/>
              <a:gd name="connsiteX4-9" fmla="*/ 1876425 w 9144000"/>
              <a:gd name="connsiteY4-10" fmla="*/ 929616 h 2301885"/>
              <a:gd name="connsiteX5-11" fmla="*/ 9144000 w 9144000"/>
              <a:gd name="connsiteY5-12" fmla="*/ 0 h 23018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44000" h="2301885">
                <a:moveTo>
                  <a:pt x="9144000" y="0"/>
                </a:moveTo>
                <a:lnTo>
                  <a:pt x="9144000" y="2301885"/>
                </a:lnTo>
                <a:lnTo>
                  <a:pt x="0" y="2301885"/>
                </a:lnTo>
                <a:lnTo>
                  <a:pt x="0" y="405041"/>
                </a:lnTo>
                <a:cubicBezTo>
                  <a:pt x="711200" y="432226"/>
                  <a:pt x="1327150" y="543584"/>
                  <a:pt x="1876425" y="929616"/>
                </a:cubicBezTo>
                <a:cubicBezTo>
                  <a:pt x="3003550" y="135805"/>
                  <a:pt x="7226300" y="312631"/>
                  <a:pt x="9144000" y="0"/>
                </a:cubicBezTo>
                <a:close/>
              </a:path>
            </a:pathLst>
          </a:custGeom>
          <a:pattFill prst="smCheck">
            <a:fgClr>
              <a:srgbClr val="2E75B6"/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61593" y="713665"/>
            <a:ext cx="3520839" cy="1137917"/>
            <a:chOff x="661593" y="713665"/>
            <a:chExt cx="3520839" cy="1137917"/>
          </a:xfrm>
        </p:grpSpPr>
        <p:sp>
          <p:nvSpPr>
            <p:cNvPr id="29" name="文本框 28"/>
            <p:cNvSpPr txBox="1"/>
            <p:nvPr/>
          </p:nvSpPr>
          <p:spPr>
            <a:xfrm>
              <a:off x="801057" y="713665"/>
              <a:ext cx="33813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Web</a:t>
              </a:r>
              <a:r>
                <a:rPr lang="zh-CN" altLang="en-US" sz="4000" b="1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期末汇报</a:t>
              </a:r>
              <a:endParaRPr lang="zh-CN" altLang="en-US" sz="40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08315" y="1452802"/>
              <a:ext cx="272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冒泡排序算法的</a:t>
              </a:r>
              <a:r>
                <a:rPr lang="zh-CN" altLang="en-US" sz="20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zh-CN" altLang="en-US" sz="20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1593" y="813695"/>
              <a:ext cx="105732" cy="972000"/>
              <a:chOff x="661593" y="813695"/>
              <a:chExt cx="105732" cy="9720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95325" y="813695"/>
                <a:ext cx="72000" cy="972000"/>
              </a:xfrm>
              <a:prstGeom prst="rect">
                <a:avLst/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61593" y="813695"/>
                <a:ext cx="36000" cy="972000"/>
              </a:xfrm>
              <a:prstGeom prst="rect">
                <a:avLst/>
              </a:prstGeom>
              <a:solidFill>
                <a:srgbClr val="FFC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2328881" y="4120948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李芳媛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95425" y="3929871"/>
            <a:ext cx="739758" cy="739758"/>
            <a:chOff x="1495425" y="3929871"/>
            <a:chExt cx="739758" cy="739758"/>
          </a:xfrm>
        </p:grpSpPr>
        <p:sp>
          <p:nvSpPr>
            <p:cNvPr id="27" name="泪滴形 26"/>
            <p:cNvSpPr/>
            <p:nvPr/>
          </p:nvSpPr>
          <p:spPr>
            <a:xfrm rot="18900000">
              <a:off x="1495425" y="3929871"/>
              <a:ext cx="739758" cy="739758"/>
            </a:xfrm>
            <a:prstGeom prst="teardrop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Group 38"/>
            <p:cNvGrpSpPr/>
            <p:nvPr/>
          </p:nvGrpSpPr>
          <p:grpSpPr>
            <a:xfrm>
              <a:off x="1614243" y="4101898"/>
              <a:ext cx="471732" cy="335751"/>
              <a:chOff x="5326857" y="2779521"/>
              <a:chExt cx="2283619" cy="2167129"/>
            </a:xfrm>
            <a:solidFill>
              <a:srgbClr val="2E75B6"/>
            </a:solidFill>
          </p:grpSpPr>
          <p:sp>
            <p:nvSpPr>
              <p:cNvPr id="43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-1" fmla="*/ 1090612 w 1147085"/>
                  <a:gd name="connsiteY0-2" fmla="*/ 0 h 1083469"/>
                  <a:gd name="connsiteX1-3" fmla="*/ 1147085 w 1147085"/>
                  <a:gd name="connsiteY1-4" fmla="*/ 460567 h 1083469"/>
                  <a:gd name="connsiteX2-5" fmla="*/ 1078295 w 1147085"/>
                  <a:gd name="connsiteY2-6" fmla="*/ 504743 h 1083469"/>
                  <a:gd name="connsiteX3-7" fmla="*/ 1025237 w 1147085"/>
                  <a:gd name="connsiteY3-8" fmla="*/ 72025 h 1083469"/>
                  <a:gd name="connsiteX4-9" fmla="*/ 79622 w 1147085"/>
                  <a:gd name="connsiteY4-10" fmla="*/ 171129 h 1083469"/>
                  <a:gd name="connsiteX5-11" fmla="*/ 186985 w 1147085"/>
                  <a:gd name="connsiteY5-12" fmla="*/ 1011445 h 1083469"/>
                  <a:gd name="connsiteX6-13" fmla="*/ 977729 w 1147085"/>
                  <a:gd name="connsiteY6-14" fmla="*/ 857154 h 1083469"/>
                  <a:gd name="connsiteX7-15" fmla="*/ 977729 w 1147085"/>
                  <a:gd name="connsiteY7-16" fmla="*/ 916854 h 1083469"/>
                  <a:gd name="connsiteX8-17" fmla="*/ 123825 w 1147085"/>
                  <a:gd name="connsiteY8-18" fmla="*/ 1083469 h 1083469"/>
                  <a:gd name="connsiteX9-19" fmla="*/ 0 w 1147085"/>
                  <a:gd name="connsiteY9-20" fmla="*/ 114300 h 1083469"/>
                  <a:gd name="connsiteX10-21" fmla="*/ 1090612 w 1147085"/>
                  <a:gd name="connsiteY10-22" fmla="*/ 0 h 10834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pic>
        <p:nvPicPr>
          <p:cNvPr id="7" name="BG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009650" y="291464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12" grpId="0" animBg="1"/>
          <p:bldP spid="5" grpId="0" animBg="1"/>
          <p:bldP spid="10" grpId="0" animBg="1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12" grpId="0" animBg="1"/>
          <p:bldP spid="5" grpId="0" animBg="1"/>
          <p:bldP spid="10" grpId="0" animBg="1"/>
          <p:bldP spid="2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328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]TH{EZSVA}2U5_YO6VBN2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641985"/>
            <a:ext cx="4740910" cy="425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55" y="2727960"/>
            <a:ext cx="5162550" cy="2095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05730" y="1128395"/>
            <a:ext cx="3868420" cy="79883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select1（后一个）、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select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前一个）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   1:本位    2:下移位   3:左右移动位    4:新位置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6581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画布、柱状图和柱状图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7290" y="2001520"/>
            <a:ext cx="2745105" cy="122999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在函数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StartLoad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定义。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自动加载（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onload=StartLoad() )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1115060"/>
            <a:ext cx="5901690" cy="3002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4487545"/>
            <a:ext cx="2508250" cy="2667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295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6440" y="2023745"/>
            <a:ext cx="2745105" cy="122999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clear()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加载每个部件的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新位置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$YGVP%$L}E7D[U_0GIG9{2P"/>
          <p:cNvPicPr>
            <a:picLocks noChangeAspect="1"/>
          </p:cNvPicPr>
          <p:nvPr/>
        </p:nvPicPr>
        <p:blipFill>
          <a:blip r:embed="rId1"/>
          <a:srcRect b="23452"/>
          <a:stretch>
            <a:fillRect/>
          </a:stretch>
        </p:blipFill>
        <p:spPr>
          <a:xfrm>
            <a:off x="1174115" y="1496695"/>
            <a:ext cx="4345305" cy="246443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80416" y="-88136"/>
            <a:ext cx="17443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2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一次较为完整的排序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3837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一次较为完整的排序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777412" y="1984435"/>
            <a:ext cx="2739209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不断修改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排序完成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X5]94REAR)K5L246I~LYI[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281430"/>
            <a:ext cx="4612640" cy="24568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73325" y="4312285"/>
            <a:ext cx="44583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tooltip="" action="ppaction://hlinkfile"/>
              </a:rPr>
              <a:t>将内部已经设定好的一组数字从小到大排序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DB2}[2[2IEK5QS9@VAN@Q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755650"/>
            <a:ext cx="2774315" cy="520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1" y="181289"/>
            <a:ext cx="4006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一次较为完整的排序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——select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48225" y="702945"/>
            <a:ext cx="4344670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检查是否完成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完成就置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每完成一次相邻两个元素的调换工作就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分别置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76350"/>
            <a:ext cx="2774950" cy="2762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" y="2355215"/>
            <a:ext cx="4047490" cy="95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20" y="3314065"/>
            <a:ext cx="4112260" cy="16002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66791" y="-88136"/>
            <a:ext cx="17716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3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627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手动输入待排序数值并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2379" y="3621910"/>
            <a:ext cx="4288353" cy="338554"/>
          </a:xfrm>
          <a:prstGeom prst="rect">
            <a:avLst/>
          </a:prstGeom>
          <a:solidFill>
            <a:srgbClr val="1B4367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请在此处添加本章节说明文字或重点内容条目</a:t>
            </a:r>
            <a:endParaRPr lang="zh-CN" altLang="en-US" sz="1600" dirty="0">
              <a:solidFill>
                <a:srgbClr val="57B1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52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手动输入待排序数值并排序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155872" y="2094290"/>
            <a:ext cx="2739209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手动输入数值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并排序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并手动触发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1760" y="4257675"/>
            <a:ext cx="44583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将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手动输入的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一组数字从小到大排序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992505"/>
            <a:ext cx="5050155" cy="32651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52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手动输入待排序数值并排序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87907" y="3394135"/>
            <a:ext cx="2739209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输入框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手动触发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1787525"/>
            <a:ext cx="8572500" cy="1333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30550" y="4359275"/>
            <a:ext cx="44583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手动输入的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一组数字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52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手动输入待排序数值并排序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02630" y="2080260"/>
            <a:ext cx="2988310" cy="150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将文本框内容加入到数值数组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gao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根据输入数字的个数决定柱状图的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根据输入数字的高度决定柱状图的的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实际高度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765175"/>
            <a:ext cx="5291455" cy="3140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3893185"/>
            <a:ext cx="5292090" cy="1014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02630" y="1190625"/>
            <a:ext cx="283337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输入差异较大的数值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试试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1820" y="4476750"/>
            <a:ext cx="28797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最终效果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918845"/>
            <a:ext cx="7122160" cy="34944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980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手动输入待排序数值并排序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手动开始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02630" y="2087245"/>
            <a:ext cx="29883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将定时器移到外部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1220470"/>
            <a:ext cx="5293360" cy="2338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24758"/>
          <a:stretch>
            <a:fillRect/>
          </a:stretch>
        </p:blipFill>
        <p:spPr>
          <a:xfrm>
            <a:off x="437515" y="3827780"/>
            <a:ext cx="5320665" cy="95313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21907" y="-88136"/>
            <a:ext cx="1861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4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优化移动过程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2379" y="3621910"/>
            <a:ext cx="4288353" cy="338554"/>
          </a:xfrm>
          <a:prstGeom prst="rect">
            <a:avLst/>
          </a:prstGeom>
          <a:solidFill>
            <a:srgbClr val="1B4367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请在此处添加本章节说明文字或重点内容条目</a:t>
            </a:r>
            <a:endParaRPr lang="zh-CN" altLang="en-US" sz="1600" dirty="0">
              <a:solidFill>
                <a:srgbClr val="57B1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174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优化移动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155872" y="2094290"/>
            <a:ext cx="2739209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显示目前选中哪两个相邻的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7160" y="4436110"/>
            <a:ext cx="44583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在将要移动的圆柱上方添加选中标志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801370"/>
            <a:ext cx="4938395" cy="354139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174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优化移动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087292" y="2320985"/>
            <a:ext cx="27392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newpos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函数中画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新的矩形框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1459230"/>
            <a:ext cx="5429250" cy="244475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3152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优化移动过程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2338070"/>
            <a:ext cx="7268210" cy="46799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66791" y="-88136"/>
            <a:ext cx="17716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5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增加从大到小排序的功能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2379" y="3621910"/>
            <a:ext cx="4288353" cy="338554"/>
          </a:xfrm>
          <a:prstGeom prst="rect">
            <a:avLst/>
          </a:prstGeom>
          <a:solidFill>
            <a:srgbClr val="1B4367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请在此处添加本章节说明文字或重点内容条目</a:t>
            </a:r>
            <a:endParaRPr lang="zh-CN" altLang="en-US" sz="1600" dirty="0">
              <a:solidFill>
                <a:srgbClr val="57B1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886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增加从大到小排序的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1820" y="4476750"/>
            <a:ext cx="28797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增加从大到小排序的按钮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005" y="650240"/>
            <a:ext cx="5129530" cy="382651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886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增加从大到小排序的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66765" y="2792095"/>
            <a:ext cx="3082290" cy="166052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增加按钮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定时器的清除与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分别设定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的初值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5160" b="3609"/>
          <a:stretch>
            <a:fillRect/>
          </a:stretch>
        </p:blipFill>
        <p:spPr>
          <a:xfrm>
            <a:off x="343535" y="1153795"/>
            <a:ext cx="5450840" cy="40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1703705"/>
            <a:ext cx="3957955" cy="31915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99480" y="2165350"/>
            <a:ext cx="28797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清空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定时器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1380" y="1703705"/>
            <a:ext cx="28797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不清空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定时器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4" action="ppaction://hlinkfile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  <p:bldP spid="3" grpId="0"/>
      <p:bldP spid="7" grpId="1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886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增加从大到小排序的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79465" y="2023745"/>
            <a:ext cx="3082290" cy="150685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决定每次调换后的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如果排序完毕，就把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置为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停止排序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柱状图只需要改变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左右移动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809625"/>
            <a:ext cx="3082925" cy="4192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809625"/>
            <a:ext cx="2869565" cy="41922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62023" y="-88136"/>
            <a:ext cx="178117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6</a:t>
            </a:r>
            <a:endParaRPr lang="en-US" altLang="zh-CN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2379" y="3621910"/>
            <a:ext cx="4288353" cy="338554"/>
          </a:xfrm>
          <a:prstGeom prst="rect">
            <a:avLst/>
          </a:prstGeom>
          <a:solidFill>
            <a:srgbClr val="1B4367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请在此处添加本章节说明文字或重点内容条目</a:t>
            </a:r>
            <a:endParaRPr lang="zh-CN" altLang="en-US" sz="1600" dirty="0">
              <a:solidFill>
                <a:srgbClr val="57B1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  <p:bldP spid="14" grpId="0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7"/>
            <a:ext cx="2314575" cy="5143510"/>
            <a:chOff x="0" y="-7"/>
            <a:chExt cx="2314575" cy="5143510"/>
          </a:xfrm>
        </p:grpSpPr>
        <p:sp>
          <p:nvSpPr>
            <p:cNvPr id="6" name="流程图: 文档 5"/>
            <p:cNvSpPr/>
            <p:nvPr/>
          </p:nvSpPr>
          <p:spPr>
            <a:xfrm rot="16200000">
              <a:off x="-1414463" y="1414456"/>
              <a:ext cx="5143501" cy="2314575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6200000">
              <a:off x="-1562098" y="1562098"/>
              <a:ext cx="5143501" cy="2019300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文档 2"/>
            <p:cNvSpPr/>
            <p:nvPr/>
          </p:nvSpPr>
          <p:spPr>
            <a:xfrm rot="16200000">
              <a:off x="-1619249" y="1619252"/>
              <a:ext cx="5143501" cy="1905002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文档 3"/>
            <p:cNvSpPr/>
            <p:nvPr/>
          </p:nvSpPr>
          <p:spPr>
            <a:xfrm rot="16200000">
              <a:off x="-1695449" y="1695449"/>
              <a:ext cx="5143501" cy="1752602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3543300"/>
            <a:ext cx="1752603" cy="838200"/>
            <a:chOff x="0" y="3543300"/>
            <a:chExt cx="1752603" cy="838200"/>
          </a:xfrm>
        </p:grpSpPr>
        <p:sp>
          <p:nvSpPr>
            <p:cNvPr id="9" name="矩形 8"/>
            <p:cNvSpPr/>
            <p:nvPr/>
          </p:nvSpPr>
          <p:spPr>
            <a:xfrm>
              <a:off x="84702" y="3543300"/>
              <a:ext cx="1667901" cy="838200"/>
            </a:xfrm>
            <a:prstGeom prst="rec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543300"/>
              <a:ext cx="84702" cy="838200"/>
            </a:xfrm>
            <a:prstGeom prst="rec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4652" y="356234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B4367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rPr>
                <a:t>目录</a:t>
              </a:r>
              <a:endParaRPr lang="zh-CN" altLang="en-US" sz="2800" dirty="0">
                <a:solidFill>
                  <a:schemeClr val="bg1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5734" y="4009363"/>
              <a:ext cx="928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57B1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8269" y="85181"/>
            <a:ext cx="4178449" cy="606778"/>
            <a:chOff x="2874419" y="591276"/>
            <a:chExt cx="4178449" cy="606778"/>
          </a:xfrm>
        </p:grpSpPr>
        <p:grpSp>
          <p:nvGrpSpPr>
            <p:cNvPr id="19" name="组合 18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910071" y="550248"/>
                <a:ext cx="394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1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7188" y="650640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尝试调换两个元素的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98269" y="942431"/>
            <a:ext cx="3568849" cy="606778"/>
            <a:chOff x="2874419" y="591276"/>
            <a:chExt cx="3568849" cy="606778"/>
          </a:xfrm>
        </p:grpSpPr>
        <p:grpSp>
          <p:nvGrpSpPr>
            <p:cNvPr id="23" name="组合 22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876408" y="550248"/>
                <a:ext cx="4619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517188" y="650640"/>
              <a:ext cx="2926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一次较为完整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的排序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98269" y="1799681"/>
            <a:ext cx="4483249" cy="606778"/>
            <a:chOff x="2874419" y="591276"/>
            <a:chExt cx="4483249" cy="606778"/>
          </a:xfrm>
        </p:grpSpPr>
        <p:grpSp>
          <p:nvGrpSpPr>
            <p:cNvPr id="28" name="组合 27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874004" y="550248"/>
                <a:ext cx="4667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7188" y="650640"/>
              <a:ext cx="3840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手动输入待排序数值并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98269" y="2656931"/>
            <a:ext cx="2654449" cy="606778"/>
            <a:chOff x="2874419" y="591276"/>
            <a:chExt cx="2654449" cy="606778"/>
          </a:xfrm>
        </p:grpSpPr>
        <p:grpSp>
          <p:nvGrpSpPr>
            <p:cNvPr id="33" name="组合 32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865989" y="550248"/>
                <a:ext cx="4828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3517188" y="650640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优化移动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98269" y="3514181"/>
            <a:ext cx="4178449" cy="606778"/>
            <a:chOff x="2874419" y="591276"/>
            <a:chExt cx="4178449" cy="606778"/>
          </a:xfrm>
        </p:grpSpPr>
        <p:grpSp>
          <p:nvGrpSpPr>
            <p:cNvPr id="38" name="组合 37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874004" y="550248"/>
                <a:ext cx="4667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3517188" y="650640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增加从大到小排序的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95729" y="4371431"/>
            <a:ext cx="2044849" cy="606778"/>
            <a:chOff x="2874419" y="591276"/>
            <a:chExt cx="2044849" cy="606778"/>
          </a:xfrm>
        </p:grpSpPr>
        <p:grpSp>
          <p:nvGrpSpPr>
            <p:cNvPr id="13" name="组合 12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873721" y="550248"/>
                <a:ext cx="46736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6</a:t>
                </a:r>
                <a:endParaRPr lang="en-US" altLang="zh-CN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3517188" y="65064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6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6" fill="hold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6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37715" y="4313555"/>
            <a:ext cx="657860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最终效果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 44 38 5 47 15 36 26 27 2 46 4 19 50 48）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97040" y="1525905"/>
            <a:ext cx="1819275" cy="295338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输入框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显示处理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禁用按钮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和调节滑块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移速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1188085"/>
            <a:ext cx="6179185" cy="300799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237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优化界面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417945" y="2444750"/>
            <a:ext cx="194500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JJ1(]8~_72@NYF2%[{J~9_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1020445"/>
            <a:ext cx="3342005" cy="360235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237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优化界面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18555" y="2254250"/>
            <a:ext cx="1945005" cy="79883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划过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6415" y="1364615"/>
            <a:ext cx="3886200" cy="302577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237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优化界面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18555" y="2254250"/>
            <a:ext cx="194500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343660"/>
            <a:ext cx="5400040" cy="269049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248726" y="71570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4800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904997"/>
            <a:ext cx="9144000" cy="3238503"/>
            <a:chOff x="0" y="1904997"/>
            <a:chExt cx="9144000" cy="3238503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1904997"/>
              <a:ext cx="9144000" cy="3238503"/>
              <a:chOff x="0" y="1904997"/>
              <a:chExt cx="9144000" cy="3238503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0" y="1904997"/>
                <a:ext cx="9144000" cy="3238502"/>
              </a:xfrm>
              <a:custGeom>
                <a:avLst/>
                <a:gdLst>
                  <a:gd name="connsiteX0" fmla="*/ 9144000 w 9144000"/>
                  <a:gd name="connsiteY0" fmla="*/ 0 h 3238502"/>
                  <a:gd name="connsiteX1" fmla="*/ 9144000 w 9144000"/>
                  <a:gd name="connsiteY1" fmla="*/ 2120896 h 3238502"/>
                  <a:gd name="connsiteX2" fmla="*/ 9144000 w 9144000"/>
                  <a:gd name="connsiteY2" fmla="*/ 2990851 h 3238502"/>
                  <a:gd name="connsiteX3" fmla="*/ 9144000 w 9144000"/>
                  <a:gd name="connsiteY3" fmla="*/ 3238502 h 3238502"/>
                  <a:gd name="connsiteX4" fmla="*/ 0 w 9144000"/>
                  <a:gd name="connsiteY4" fmla="*/ 3238502 h 3238502"/>
                  <a:gd name="connsiteX5" fmla="*/ 0 w 9144000"/>
                  <a:gd name="connsiteY5" fmla="*/ 2990851 h 3238502"/>
                  <a:gd name="connsiteX6" fmla="*/ 0 w 9144000"/>
                  <a:gd name="connsiteY6" fmla="*/ 2120896 h 3238502"/>
                  <a:gd name="connsiteX7" fmla="*/ 0 w 9144000"/>
                  <a:gd name="connsiteY7" fmla="*/ 643166 h 3238502"/>
                  <a:gd name="connsiteX8" fmla="*/ 1876425 w 9144000"/>
                  <a:gd name="connsiteY8" fmla="*/ 1577316 h 3238502"/>
                  <a:gd name="connsiteX9" fmla="*/ 9144000 w 9144000"/>
                  <a:gd name="connsiteY9" fmla="*/ 0 h 323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4000" h="3238502">
                    <a:moveTo>
                      <a:pt x="9144000" y="0"/>
                    </a:moveTo>
                    <a:lnTo>
                      <a:pt x="9144000" y="2120896"/>
                    </a:lnTo>
                    <a:lnTo>
                      <a:pt x="9144000" y="2990851"/>
                    </a:lnTo>
                    <a:lnTo>
                      <a:pt x="9144000" y="3238502"/>
                    </a:lnTo>
                    <a:lnTo>
                      <a:pt x="0" y="3238502"/>
                    </a:lnTo>
                    <a:lnTo>
                      <a:pt x="0" y="2990851"/>
                    </a:lnTo>
                    <a:lnTo>
                      <a:pt x="0" y="2120896"/>
                    </a:lnTo>
                    <a:lnTo>
                      <a:pt x="0" y="643166"/>
                    </a:lnTo>
                    <a:cubicBezTo>
                      <a:pt x="711200" y="670351"/>
                      <a:pt x="1327150" y="1191285"/>
                      <a:pt x="1876425" y="1577316"/>
                    </a:cubicBezTo>
                    <a:cubicBezTo>
                      <a:pt x="3003550" y="783505"/>
                      <a:pt x="7092950" y="693631"/>
                      <a:pt x="9144000" y="0"/>
                    </a:cubicBezTo>
                    <a:close/>
                  </a:path>
                </a:pathLst>
              </a:custGeom>
              <a:solidFill>
                <a:srgbClr val="FFC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2466974"/>
                <a:ext cx="9144000" cy="2676526"/>
              </a:xfrm>
              <a:custGeom>
                <a:avLst/>
                <a:gdLst>
                  <a:gd name="connsiteX0" fmla="*/ 0 w 9144000"/>
                  <a:gd name="connsiteY0" fmla="*/ 0 h 2486025"/>
                  <a:gd name="connsiteX1" fmla="*/ 9144000 w 9144000"/>
                  <a:gd name="connsiteY1" fmla="*/ 0 h 2486025"/>
                  <a:gd name="connsiteX2" fmla="*/ 9144000 w 9144000"/>
                  <a:gd name="connsiteY2" fmla="*/ 2486025 h 2486025"/>
                  <a:gd name="connsiteX3" fmla="*/ 0 w 9144000"/>
                  <a:gd name="connsiteY3" fmla="*/ 2486025 h 2486025"/>
                  <a:gd name="connsiteX4" fmla="*/ 0 w 9144000"/>
                  <a:gd name="connsiteY4" fmla="*/ 0 h 2486025"/>
                  <a:gd name="connsiteX0-1" fmla="*/ 0 w 9144000"/>
                  <a:gd name="connsiteY0-2" fmla="*/ 9525 h 2495550"/>
                  <a:gd name="connsiteX1-3" fmla="*/ 2438400 w 9144000"/>
                  <a:gd name="connsiteY1-4" fmla="*/ 0 h 2495550"/>
                  <a:gd name="connsiteX2-5" fmla="*/ 9144000 w 9144000"/>
                  <a:gd name="connsiteY2-6" fmla="*/ 9525 h 2495550"/>
                  <a:gd name="connsiteX3-7" fmla="*/ 9144000 w 9144000"/>
                  <a:gd name="connsiteY3-8" fmla="*/ 2495550 h 2495550"/>
                  <a:gd name="connsiteX4-9" fmla="*/ 0 w 9144000"/>
                  <a:gd name="connsiteY4-10" fmla="*/ 2495550 h 2495550"/>
                  <a:gd name="connsiteX5" fmla="*/ 0 w 9144000"/>
                  <a:gd name="connsiteY5" fmla="*/ 9525 h 2495550"/>
                  <a:gd name="connsiteX0-11" fmla="*/ 0 w 9144000"/>
                  <a:gd name="connsiteY0-12" fmla="*/ 0 h 2486025"/>
                  <a:gd name="connsiteX1-13" fmla="*/ 2533650 w 9144000"/>
                  <a:gd name="connsiteY1-14" fmla="*/ 781050 h 2486025"/>
                  <a:gd name="connsiteX2-15" fmla="*/ 9144000 w 9144000"/>
                  <a:gd name="connsiteY2-16" fmla="*/ 0 h 2486025"/>
                  <a:gd name="connsiteX3-17" fmla="*/ 9144000 w 9144000"/>
                  <a:gd name="connsiteY3-18" fmla="*/ 2486025 h 2486025"/>
                  <a:gd name="connsiteX4-19" fmla="*/ 0 w 9144000"/>
                  <a:gd name="connsiteY4-20" fmla="*/ 2486025 h 2486025"/>
                  <a:gd name="connsiteX5-21" fmla="*/ 0 w 9144000"/>
                  <a:gd name="connsiteY5-22" fmla="*/ 0 h 2486025"/>
                  <a:gd name="connsiteX0-23" fmla="*/ 0 w 9144000"/>
                  <a:gd name="connsiteY0-24" fmla="*/ 0 h 2486025"/>
                  <a:gd name="connsiteX1-25" fmla="*/ 2533650 w 9144000"/>
                  <a:gd name="connsiteY1-26" fmla="*/ 781050 h 2486025"/>
                  <a:gd name="connsiteX2-27" fmla="*/ 9144000 w 9144000"/>
                  <a:gd name="connsiteY2-28" fmla="*/ 0 h 2486025"/>
                  <a:gd name="connsiteX3-29" fmla="*/ 9144000 w 9144000"/>
                  <a:gd name="connsiteY3-30" fmla="*/ 2486025 h 2486025"/>
                  <a:gd name="connsiteX4-31" fmla="*/ 0 w 9144000"/>
                  <a:gd name="connsiteY4-32" fmla="*/ 2486025 h 2486025"/>
                  <a:gd name="connsiteX5-33" fmla="*/ 0 w 9144000"/>
                  <a:gd name="connsiteY5-34" fmla="*/ 0 h 2486025"/>
                  <a:gd name="connsiteX0-35" fmla="*/ 0 w 9144000"/>
                  <a:gd name="connsiteY0-36" fmla="*/ 0 h 2486025"/>
                  <a:gd name="connsiteX1-37" fmla="*/ 2533650 w 9144000"/>
                  <a:gd name="connsiteY1-38" fmla="*/ 781050 h 2486025"/>
                  <a:gd name="connsiteX2-39" fmla="*/ 9144000 w 9144000"/>
                  <a:gd name="connsiteY2-40" fmla="*/ 0 h 2486025"/>
                  <a:gd name="connsiteX3-41" fmla="*/ 9144000 w 9144000"/>
                  <a:gd name="connsiteY3-42" fmla="*/ 2486025 h 2486025"/>
                  <a:gd name="connsiteX4-43" fmla="*/ 0 w 9144000"/>
                  <a:gd name="connsiteY4-44" fmla="*/ 2486025 h 2486025"/>
                  <a:gd name="connsiteX5-45" fmla="*/ 0 w 9144000"/>
                  <a:gd name="connsiteY5-46" fmla="*/ 0 h 2486025"/>
                  <a:gd name="connsiteX0-47" fmla="*/ 0 w 9144000"/>
                  <a:gd name="connsiteY0-48" fmla="*/ 0 h 2486025"/>
                  <a:gd name="connsiteX1-49" fmla="*/ 2533650 w 9144000"/>
                  <a:gd name="connsiteY1-50" fmla="*/ 781050 h 2486025"/>
                  <a:gd name="connsiteX2-51" fmla="*/ 9144000 w 9144000"/>
                  <a:gd name="connsiteY2-52" fmla="*/ 0 h 2486025"/>
                  <a:gd name="connsiteX3-53" fmla="*/ 9144000 w 9144000"/>
                  <a:gd name="connsiteY3-54" fmla="*/ 2486025 h 2486025"/>
                  <a:gd name="connsiteX4-55" fmla="*/ 0 w 9144000"/>
                  <a:gd name="connsiteY4-56" fmla="*/ 2486025 h 2486025"/>
                  <a:gd name="connsiteX5-57" fmla="*/ 0 w 9144000"/>
                  <a:gd name="connsiteY5-58" fmla="*/ 0 h 2486025"/>
                  <a:gd name="connsiteX0-59" fmla="*/ 0 w 9144000"/>
                  <a:gd name="connsiteY0-60" fmla="*/ 10385 h 2496410"/>
                  <a:gd name="connsiteX1-61" fmla="*/ 2533650 w 9144000"/>
                  <a:gd name="connsiteY1-62" fmla="*/ 791435 h 2496410"/>
                  <a:gd name="connsiteX2-63" fmla="*/ 9144000 w 9144000"/>
                  <a:gd name="connsiteY2-64" fmla="*/ 10385 h 2496410"/>
                  <a:gd name="connsiteX3-65" fmla="*/ 9144000 w 9144000"/>
                  <a:gd name="connsiteY3-66" fmla="*/ 2496410 h 2496410"/>
                  <a:gd name="connsiteX4-67" fmla="*/ 0 w 9144000"/>
                  <a:gd name="connsiteY4-68" fmla="*/ 2496410 h 2496410"/>
                  <a:gd name="connsiteX5-69" fmla="*/ 0 w 9144000"/>
                  <a:gd name="connsiteY5-70" fmla="*/ 10385 h 2496410"/>
                  <a:gd name="connsiteX0-71" fmla="*/ 0 w 9144000"/>
                  <a:gd name="connsiteY0-72" fmla="*/ 36523 h 2522548"/>
                  <a:gd name="connsiteX1-73" fmla="*/ 2533650 w 9144000"/>
                  <a:gd name="connsiteY1-74" fmla="*/ 817573 h 2522548"/>
                  <a:gd name="connsiteX2-75" fmla="*/ 9144000 w 9144000"/>
                  <a:gd name="connsiteY2-76" fmla="*/ 36523 h 2522548"/>
                  <a:gd name="connsiteX3-77" fmla="*/ 9144000 w 9144000"/>
                  <a:gd name="connsiteY3-78" fmla="*/ 2522548 h 2522548"/>
                  <a:gd name="connsiteX4-79" fmla="*/ 0 w 9144000"/>
                  <a:gd name="connsiteY4-80" fmla="*/ 2522548 h 2522548"/>
                  <a:gd name="connsiteX5-81" fmla="*/ 0 w 9144000"/>
                  <a:gd name="connsiteY5-82" fmla="*/ 36523 h 2522548"/>
                  <a:gd name="connsiteX0-83" fmla="*/ 0 w 9144000"/>
                  <a:gd name="connsiteY0-84" fmla="*/ 503092 h 2989117"/>
                  <a:gd name="connsiteX1-85" fmla="*/ 2533650 w 9144000"/>
                  <a:gd name="connsiteY1-86" fmla="*/ 1284142 h 2989117"/>
                  <a:gd name="connsiteX2-87" fmla="*/ 9144000 w 9144000"/>
                  <a:gd name="connsiteY2-88" fmla="*/ 7792 h 2989117"/>
                  <a:gd name="connsiteX3-89" fmla="*/ 9144000 w 9144000"/>
                  <a:gd name="connsiteY3-90" fmla="*/ 2989117 h 2989117"/>
                  <a:gd name="connsiteX4-91" fmla="*/ 0 w 9144000"/>
                  <a:gd name="connsiteY4-92" fmla="*/ 2989117 h 2989117"/>
                  <a:gd name="connsiteX5-93" fmla="*/ 0 w 9144000"/>
                  <a:gd name="connsiteY5-94" fmla="*/ 503092 h 2989117"/>
                  <a:gd name="connsiteX0-95" fmla="*/ 0 w 9144000"/>
                  <a:gd name="connsiteY0-96" fmla="*/ 496452 h 2982477"/>
                  <a:gd name="connsiteX1-97" fmla="*/ 2533650 w 9144000"/>
                  <a:gd name="connsiteY1-98" fmla="*/ 1277502 h 2982477"/>
                  <a:gd name="connsiteX2-99" fmla="*/ 9144000 w 9144000"/>
                  <a:gd name="connsiteY2-100" fmla="*/ 1152 h 2982477"/>
                  <a:gd name="connsiteX3-101" fmla="*/ 9144000 w 9144000"/>
                  <a:gd name="connsiteY3-102" fmla="*/ 2982477 h 2982477"/>
                  <a:gd name="connsiteX4-103" fmla="*/ 0 w 9144000"/>
                  <a:gd name="connsiteY4-104" fmla="*/ 2982477 h 2982477"/>
                  <a:gd name="connsiteX5-105" fmla="*/ 0 w 9144000"/>
                  <a:gd name="connsiteY5-106" fmla="*/ 496452 h 2982477"/>
                  <a:gd name="connsiteX0-107" fmla="*/ 0 w 9144000"/>
                  <a:gd name="connsiteY0-108" fmla="*/ 496428 h 2982453"/>
                  <a:gd name="connsiteX1-109" fmla="*/ 2533650 w 9144000"/>
                  <a:gd name="connsiteY1-110" fmla="*/ 1277478 h 2982453"/>
                  <a:gd name="connsiteX2-111" fmla="*/ 9144000 w 9144000"/>
                  <a:gd name="connsiteY2-112" fmla="*/ 1128 h 2982453"/>
                  <a:gd name="connsiteX3-113" fmla="*/ 9144000 w 9144000"/>
                  <a:gd name="connsiteY3-114" fmla="*/ 2982453 h 2982453"/>
                  <a:gd name="connsiteX4-115" fmla="*/ 0 w 9144000"/>
                  <a:gd name="connsiteY4-116" fmla="*/ 2982453 h 2982453"/>
                  <a:gd name="connsiteX5-117" fmla="*/ 0 w 9144000"/>
                  <a:gd name="connsiteY5-118" fmla="*/ 496428 h 2982453"/>
                  <a:gd name="connsiteX0-119" fmla="*/ 0 w 9144000"/>
                  <a:gd name="connsiteY0-120" fmla="*/ 496428 h 2982453"/>
                  <a:gd name="connsiteX1-121" fmla="*/ 2533650 w 9144000"/>
                  <a:gd name="connsiteY1-122" fmla="*/ 1277478 h 2982453"/>
                  <a:gd name="connsiteX2-123" fmla="*/ 9144000 w 9144000"/>
                  <a:gd name="connsiteY2-124" fmla="*/ 1128 h 2982453"/>
                  <a:gd name="connsiteX3-125" fmla="*/ 9144000 w 9144000"/>
                  <a:gd name="connsiteY3-126" fmla="*/ 2982453 h 2982453"/>
                  <a:gd name="connsiteX4-127" fmla="*/ 0 w 9144000"/>
                  <a:gd name="connsiteY4-128" fmla="*/ 2982453 h 2982453"/>
                  <a:gd name="connsiteX5-129" fmla="*/ 0 w 9144000"/>
                  <a:gd name="connsiteY5-130" fmla="*/ 496428 h 2982453"/>
                  <a:gd name="connsiteX0-131" fmla="*/ 0 w 9144000"/>
                  <a:gd name="connsiteY0-132" fmla="*/ 496428 h 2982453"/>
                  <a:gd name="connsiteX1-133" fmla="*/ 2533650 w 9144000"/>
                  <a:gd name="connsiteY1-134" fmla="*/ 1277478 h 2982453"/>
                  <a:gd name="connsiteX2-135" fmla="*/ 9144000 w 9144000"/>
                  <a:gd name="connsiteY2-136" fmla="*/ 1128 h 2982453"/>
                  <a:gd name="connsiteX3-137" fmla="*/ 9144000 w 9144000"/>
                  <a:gd name="connsiteY3-138" fmla="*/ 2982453 h 2982453"/>
                  <a:gd name="connsiteX4-139" fmla="*/ 0 w 9144000"/>
                  <a:gd name="connsiteY4-140" fmla="*/ 2982453 h 2982453"/>
                  <a:gd name="connsiteX5-141" fmla="*/ 0 w 9144000"/>
                  <a:gd name="connsiteY5-142" fmla="*/ 496428 h 2982453"/>
                  <a:gd name="connsiteX0-143" fmla="*/ 0 w 9144000"/>
                  <a:gd name="connsiteY0-144" fmla="*/ 496428 h 2982453"/>
                  <a:gd name="connsiteX1-145" fmla="*/ 2533650 w 9144000"/>
                  <a:gd name="connsiteY1-146" fmla="*/ 1277478 h 2982453"/>
                  <a:gd name="connsiteX2-147" fmla="*/ 9144000 w 9144000"/>
                  <a:gd name="connsiteY2-148" fmla="*/ 1128 h 2982453"/>
                  <a:gd name="connsiteX3-149" fmla="*/ 9144000 w 9144000"/>
                  <a:gd name="connsiteY3-150" fmla="*/ 2982453 h 2982453"/>
                  <a:gd name="connsiteX4-151" fmla="*/ 0 w 9144000"/>
                  <a:gd name="connsiteY4-152" fmla="*/ 2982453 h 2982453"/>
                  <a:gd name="connsiteX5-153" fmla="*/ 0 w 9144000"/>
                  <a:gd name="connsiteY5-154" fmla="*/ 496428 h 2982453"/>
                  <a:gd name="connsiteX0-155" fmla="*/ 0 w 9144000"/>
                  <a:gd name="connsiteY0-156" fmla="*/ 496428 h 2982453"/>
                  <a:gd name="connsiteX1-157" fmla="*/ 2533650 w 9144000"/>
                  <a:gd name="connsiteY1-158" fmla="*/ 1277478 h 2982453"/>
                  <a:gd name="connsiteX2-159" fmla="*/ 9144000 w 9144000"/>
                  <a:gd name="connsiteY2-160" fmla="*/ 1128 h 2982453"/>
                  <a:gd name="connsiteX3-161" fmla="*/ 9144000 w 9144000"/>
                  <a:gd name="connsiteY3-162" fmla="*/ 2982453 h 2982453"/>
                  <a:gd name="connsiteX4-163" fmla="*/ 0 w 9144000"/>
                  <a:gd name="connsiteY4-164" fmla="*/ 2982453 h 2982453"/>
                  <a:gd name="connsiteX5-165" fmla="*/ 0 w 9144000"/>
                  <a:gd name="connsiteY5-166" fmla="*/ 496428 h 2982453"/>
                  <a:gd name="connsiteX0-167" fmla="*/ 0 w 9144000"/>
                  <a:gd name="connsiteY0-168" fmla="*/ 496428 h 2982453"/>
                  <a:gd name="connsiteX1-169" fmla="*/ 2533650 w 9144000"/>
                  <a:gd name="connsiteY1-170" fmla="*/ 1277478 h 2982453"/>
                  <a:gd name="connsiteX2-171" fmla="*/ 9144000 w 9144000"/>
                  <a:gd name="connsiteY2-172" fmla="*/ 1128 h 2982453"/>
                  <a:gd name="connsiteX3-173" fmla="*/ 9144000 w 9144000"/>
                  <a:gd name="connsiteY3-174" fmla="*/ 2982453 h 2982453"/>
                  <a:gd name="connsiteX4-175" fmla="*/ 0 w 9144000"/>
                  <a:gd name="connsiteY4-176" fmla="*/ 2982453 h 2982453"/>
                  <a:gd name="connsiteX5-177" fmla="*/ 0 w 9144000"/>
                  <a:gd name="connsiteY5-178" fmla="*/ 496428 h 2982453"/>
                  <a:gd name="connsiteX0-179" fmla="*/ 0 w 9144000"/>
                  <a:gd name="connsiteY0-180" fmla="*/ 496428 h 2982453"/>
                  <a:gd name="connsiteX1-181" fmla="*/ 2533650 w 9144000"/>
                  <a:gd name="connsiteY1-182" fmla="*/ 1277478 h 2982453"/>
                  <a:gd name="connsiteX2-183" fmla="*/ 9144000 w 9144000"/>
                  <a:gd name="connsiteY2-184" fmla="*/ 1128 h 2982453"/>
                  <a:gd name="connsiteX3-185" fmla="*/ 9144000 w 9144000"/>
                  <a:gd name="connsiteY3-186" fmla="*/ 2982453 h 2982453"/>
                  <a:gd name="connsiteX4-187" fmla="*/ 0 w 9144000"/>
                  <a:gd name="connsiteY4-188" fmla="*/ 2982453 h 2982453"/>
                  <a:gd name="connsiteX5-189" fmla="*/ 0 w 9144000"/>
                  <a:gd name="connsiteY5-190" fmla="*/ 496428 h 2982453"/>
                  <a:gd name="connsiteX0-191" fmla="*/ 0 w 9144000"/>
                  <a:gd name="connsiteY0-192" fmla="*/ 496099 h 2982124"/>
                  <a:gd name="connsiteX1-193" fmla="*/ 2533650 w 9144000"/>
                  <a:gd name="connsiteY1-194" fmla="*/ 1277149 h 2982124"/>
                  <a:gd name="connsiteX2-195" fmla="*/ 9144000 w 9144000"/>
                  <a:gd name="connsiteY2-196" fmla="*/ 799 h 2982124"/>
                  <a:gd name="connsiteX3-197" fmla="*/ 9144000 w 9144000"/>
                  <a:gd name="connsiteY3-198" fmla="*/ 2982124 h 2982124"/>
                  <a:gd name="connsiteX4-199" fmla="*/ 0 w 9144000"/>
                  <a:gd name="connsiteY4-200" fmla="*/ 2982124 h 2982124"/>
                  <a:gd name="connsiteX5-201" fmla="*/ 0 w 9144000"/>
                  <a:gd name="connsiteY5-202" fmla="*/ 496099 h 2982124"/>
                  <a:gd name="connsiteX0-203" fmla="*/ 0 w 9144000"/>
                  <a:gd name="connsiteY0-204" fmla="*/ 496099 h 2982124"/>
                  <a:gd name="connsiteX1-205" fmla="*/ 2105025 w 9144000"/>
                  <a:gd name="connsiteY1-206" fmla="*/ 1277149 h 2982124"/>
                  <a:gd name="connsiteX2-207" fmla="*/ 9144000 w 9144000"/>
                  <a:gd name="connsiteY2-208" fmla="*/ 799 h 2982124"/>
                  <a:gd name="connsiteX3-209" fmla="*/ 9144000 w 9144000"/>
                  <a:gd name="connsiteY3-210" fmla="*/ 2982124 h 2982124"/>
                  <a:gd name="connsiteX4-211" fmla="*/ 0 w 9144000"/>
                  <a:gd name="connsiteY4-212" fmla="*/ 2982124 h 2982124"/>
                  <a:gd name="connsiteX5-213" fmla="*/ 0 w 9144000"/>
                  <a:gd name="connsiteY5-214" fmla="*/ 496099 h 2982124"/>
                  <a:gd name="connsiteX0-215" fmla="*/ 0 w 9144000"/>
                  <a:gd name="connsiteY0-216" fmla="*/ 496099 h 2982124"/>
                  <a:gd name="connsiteX1-217" fmla="*/ 2105025 w 9144000"/>
                  <a:gd name="connsiteY1-218" fmla="*/ 1277149 h 2982124"/>
                  <a:gd name="connsiteX2-219" fmla="*/ 9144000 w 9144000"/>
                  <a:gd name="connsiteY2-220" fmla="*/ 799 h 2982124"/>
                  <a:gd name="connsiteX3-221" fmla="*/ 9144000 w 9144000"/>
                  <a:gd name="connsiteY3-222" fmla="*/ 2982124 h 2982124"/>
                  <a:gd name="connsiteX4-223" fmla="*/ 0 w 9144000"/>
                  <a:gd name="connsiteY4-224" fmla="*/ 2982124 h 2982124"/>
                  <a:gd name="connsiteX5-225" fmla="*/ 0 w 9144000"/>
                  <a:gd name="connsiteY5-226" fmla="*/ 496099 h 2982124"/>
                  <a:gd name="connsiteX0-227" fmla="*/ 0 w 9144000"/>
                  <a:gd name="connsiteY0-228" fmla="*/ 496099 h 2982124"/>
                  <a:gd name="connsiteX1-229" fmla="*/ 2105025 w 9144000"/>
                  <a:gd name="connsiteY1-230" fmla="*/ 1277149 h 2982124"/>
                  <a:gd name="connsiteX2-231" fmla="*/ 9144000 w 9144000"/>
                  <a:gd name="connsiteY2-232" fmla="*/ 799 h 2982124"/>
                  <a:gd name="connsiteX3-233" fmla="*/ 9144000 w 9144000"/>
                  <a:gd name="connsiteY3-234" fmla="*/ 2982124 h 2982124"/>
                  <a:gd name="connsiteX4-235" fmla="*/ 0 w 9144000"/>
                  <a:gd name="connsiteY4-236" fmla="*/ 2982124 h 2982124"/>
                  <a:gd name="connsiteX5-237" fmla="*/ 0 w 9144000"/>
                  <a:gd name="connsiteY5-238" fmla="*/ 496099 h 2982124"/>
                  <a:gd name="connsiteX0-239" fmla="*/ 0 w 9144000"/>
                  <a:gd name="connsiteY0-240" fmla="*/ 496180 h 2982205"/>
                  <a:gd name="connsiteX1-241" fmla="*/ 1876425 w 9144000"/>
                  <a:gd name="connsiteY1-242" fmla="*/ 1220080 h 2982205"/>
                  <a:gd name="connsiteX2-243" fmla="*/ 9144000 w 9144000"/>
                  <a:gd name="connsiteY2-244" fmla="*/ 880 h 2982205"/>
                  <a:gd name="connsiteX3-245" fmla="*/ 9144000 w 9144000"/>
                  <a:gd name="connsiteY3-246" fmla="*/ 2982205 h 2982205"/>
                  <a:gd name="connsiteX4-247" fmla="*/ 0 w 9144000"/>
                  <a:gd name="connsiteY4-248" fmla="*/ 2982205 h 2982205"/>
                  <a:gd name="connsiteX5-249" fmla="*/ 0 w 9144000"/>
                  <a:gd name="connsiteY5-250" fmla="*/ 496180 h 2982205"/>
                  <a:gd name="connsiteX0-251" fmla="*/ 0 w 9144000"/>
                  <a:gd name="connsiteY0-252" fmla="*/ 496180 h 2982205"/>
                  <a:gd name="connsiteX1-253" fmla="*/ 1876425 w 9144000"/>
                  <a:gd name="connsiteY1-254" fmla="*/ 1220080 h 2982205"/>
                  <a:gd name="connsiteX2-255" fmla="*/ 9144000 w 9144000"/>
                  <a:gd name="connsiteY2-256" fmla="*/ 880 h 2982205"/>
                  <a:gd name="connsiteX3-257" fmla="*/ 9144000 w 9144000"/>
                  <a:gd name="connsiteY3-258" fmla="*/ 2982205 h 2982205"/>
                  <a:gd name="connsiteX4-259" fmla="*/ 0 w 9144000"/>
                  <a:gd name="connsiteY4-260" fmla="*/ 2982205 h 2982205"/>
                  <a:gd name="connsiteX5-261" fmla="*/ 0 w 9144000"/>
                  <a:gd name="connsiteY5-262" fmla="*/ 496180 h 2982205"/>
                  <a:gd name="connsiteX0-263" fmla="*/ 0 w 9144000"/>
                  <a:gd name="connsiteY0-264" fmla="*/ 496180 h 2982205"/>
                  <a:gd name="connsiteX1-265" fmla="*/ 1876425 w 9144000"/>
                  <a:gd name="connsiteY1-266" fmla="*/ 1220080 h 2982205"/>
                  <a:gd name="connsiteX2-267" fmla="*/ 9144000 w 9144000"/>
                  <a:gd name="connsiteY2-268" fmla="*/ 880 h 2982205"/>
                  <a:gd name="connsiteX3-269" fmla="*/ 9144000 w 9144000"/>
                  <a:gd name="connsiteY3-270" fmla="*/ 2982205 h 2982205"/>
                  <a:gd name="connsiteX4-271" fmla="*/ 0 w 9144000"/>
                  <a:gd name="connsiteY4-272" fmla="*/ 2982205 h 2982205"/>
                  <a:gd name="connsiteX5-273" fmla="*/ 0 w 9144000"/>
                  <a:gd name="connsiteY5-274" fmla="*/ 496180 h 2982205"/>
                  <a:gd name="connsiteX0-275" fmla="*/ 0 w 9144000"/>
                  <a:gd name="connsiteY0-276" fmla="*/ 495300 h 2981325"/>
                  <a:gd name="connsiteX1-277" fmla="*/ 1876425 w 9144000"/>
                  <a:gd name="connsiteY1-278" fmla="*/ 1219200 h 2981325"/>
                  <a:gd name="connsiteX2-279" fmla="*/ 9144000 w 9144000"/>
                  <a:gd name="connsiteY2-280" fmla="*/ 0 h 2981325"/>
                  <a:gd name="connsiteX3-281" fmla="*/ 9144000 w 9144000"/>
                  <a:gd name="connsiteY3-282" fmla="*/ 2981325 h 2981325"/>
                  <a:gd name="connsiteX4-283" fmla="*/ 0 w 9144000"/>
                  <a:gd name="connsiteY4-284" fmla="*/ 2981325 h 2981325"/>
                  <a:gd name="connsiteX5-285" fmla="*/ 0 w 9144000"/>
                  <a:gd name="connsiteY5-286" fmla="*/ 495300 h 2981325"/>
                  <a:gd name="connsiteX0-287" fmla="*/ 0 w 9144000"/>
                  <a:gd name="connsiteY0-288" fmla="*/ 495300 h 2981325"/>
                  <a:gd name="connsiteX1-289" fmla="*/ 1876425 w 9144000"/>
                  <a:gd name="connsiteY1-290" fmla="*/ 1219200 h 2981325"/>
                  <a:gd name="connsiteX2-291" fmla="*/ 9144000 w 9144000"/>
                  <a:gd name="connsiteY2-292" fmla="*/ 0 h 2981325"/>
                  <a:gd name="connsiteX3-293" fmla="*/ 9144000 w 9144000"/>
                  <a:gd name="connsiteY3-294" fmla="*/ 2981325 h 2981325"/>
                  <a:gd name="connsiteX4-295" fmla="*/ 0 w 9144000"/>
                  <a:gd name="connsiteY4-296" fmla="*/ 2981325 h 2981325"/>
                  <a:gd name="connsiteX5-297" fmla="*/ 0 w 9144000"/>
                  <a:gd name="connsiteY5-298" fmla="*/ 495300 h 2981325"/>
                  <a:gd name="connsiteX0-299" fmla="*/ 0 w 9144000"/>
                  <a:gd name="connsiteY0-300" fmla="*/ 495300 h 2981325"/>
                  <a:gd name="connsiteX1-301" fmla="*/ 1876425 w 9144000"/>
                  <a:gd name="connsiteY1-302" fmla="*/ 1219200 h 2981325"/>
                  <a:gd name="connsiteX2-303" fmla="*/ 9144000 w 9144000"/>
                  <a:gd name="connsiteY2-304" fmla="*/ 0 h 2981325"/>
                  <a:gd name="connsiteX3-305" fmla="*/ 9144000 w 9144000"/>
                  <a:gd name="connsiteY3-306" fmla="*/ 2981325 h 2981325"/>
                  <a:gd name="connsiteX4-307" fmla="*/ 0 w 9144000"/>
                  <a:gd name="connsiteY4-308" fmla="*/ 2981325 h 2981325"/>
                  <a:gd name="connsiteX5-309" fmla="*/ 0 w 9144000"/>
                  <a:gd name="connsiteY5-310" fmla="*/ 495300 h 2981325"/>
                  <a:gd name="connsiteX0-311" fmla="*/ 0 w 9144000"/>
                  <a:gd name="connsiteY0-312" fmla="*/ 495300 h 2981325"/>
                  <a:gd name="connsiteX1-313" fmla="*/ 1876425 w 9144000"/>
                  <a:gd name="connsiteY1-314" fmla="*/ 1219200 h 2981325"/>
                  <a:gd name="connsiteX2-315" fmla="*/ 9144000 w 9144000"/>
                  <a:gd name="connsiteY2-316" fmla="*/ 0 h 2981325"/>
                  <a:gd name="connsiteX3-317" fmla="*/ 9144000 w 9144000"/>
                  <a:gd name="connsiteY3-318" fmla="*/ 2981325 h 2981325"/>
                  <a:gd name="connsiteX4-319" fmla="*/ 0 w 9144000"/>
                  <a:gd name="connsiteY4-320" fmla="*/ 2981325 h 2981325"/>
                  <a:gd name="connsiteX5-321" fmla="*/ 0 w 9144000"/>
                  <a:gd name="connsiteY5-322" fmla="*/ 495300 h 2981325"/>
                  <a:gd name="connsiteX0-323" fmla="*/ 0 w 9144000"/>
                  <a:gd name="connsiteY0-324" fmla="*/ 495300 h 2981325"/>
                  <a:gd name="connsiteX1-325" fmla="*/ 1876425 w 9144000"/>
                  <a:gd name="connsiteY1-326" fmla="*/ 1219200 h 2981325"/>
                  <a:gd name="connsiteX2-327" fmla="*/ 9144000 w 9144000"/>
                  <a:gd name="connsiteY2-328" fmla="*/ 0 h 2981325"/>
                  <a:gd name="connsiteX3-329" fmla="*/ 9144000 w 9144000"/>
                  <a:gd name="connsiteY3-330" fmla="*/ 2981325 h 2981325"/>
                  <a:gd name="connsiteX4-331" fmla="*/ 0 w 9144000"/>
                  <a:gd name="connsiteY4-332" fmla="*/ 2981325 h 2981325"/>
                  <a:gd name="connsiteX5-333" fmla="*/ 0 w 9144000"/>
                  <a:gd name="connsiteY5-334" fmla="*/ 495300 h 2981325"/>
                  <a:gd name="connsiteX0-335" fmla="*/ 0 w 9144000"/>
                  <a:gd name="connsiteY0-336" fmla="*/ 639916 h 3125941"/>
                  <a:gd name="connsiteX1-337" fmla="*/ 1876425 w 9144000"/>
                  <a:gd name="connsiteY1-338" fmla="*/ 1363816 h 3125941"/>
                  <a:gd name="connsiteX2-339" fmla="*/ 9134475 w 9144000"/>
                  <a:gd name="connsiteY2-340" fmla="*/ 0 h 3125941"/>
                  <a:gd name="connsiteX3-341" fmla="*/ 9144000 w 9144000"/>
                  <a:gd name="connsiteY3-342" fmla="*/ 3125941 h 3125941"/>
                  <a:gd name="connsiteX4-343" fmla="*/ 0 w 9144000"/>
                  <a:gd name="connsiteY4-344" fmla="*/ 3125941 h 3125941"/>
                  <a:gd name="connsiteX5-345" fmla="*/ 0 w 9144000"/>
                  <a:gd name="connsiteY5-346" fmla="*/ 639916 h 3125941"/>
                  <a:gd name="connsiteX0-347" fmla="*/ 0 w 9144000"/>
                  <a:gd name="connsiteY0-348" fmla="*/ 639916 h 3125941"/>
                  <a:gd name="connsiteX1-349" fmla="*/ 1876425 w 9144000"/>
                  <a:gd name="connsiteY1-350" fmla="*/ 1363816 h 3125941"/>
                  <a:gd name="connsiteX2-351" fmla="*/ 9144000 w 9144000"/>
                  <a:gd name="connsiteY2-352" fmla="*/ 0 h 3125941"/>
                  <a:gd name="connsiteX3-353" fmla="*/ 9144000 w 9144000"/>
                  <a:gd name="connsiteY3-354" fmla="*/ 3125941 h 3125941"/>
                  <a:gd name="connsiteX4-355" fmla="*/ 0 w 9144000"/>
                  <a:gd name="connsiteY4-356" fmla="*/ 3125941 h 3125941"/>
                  <a:gd name="connsiteX5-357" fmla="*/ 0 w 9144000"/>
                  <a:gd name="connsiteY5-358" fmla="*/ 639916 h 312594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</a:cxnLst>
                <a:rect l="l" t="t" r="r" b="b"/>
                <a:pathLst>
                  <a:path w="9144000" h="3125941">
                    <a:moveTo>
                      <a:pt x="0" y="639916"/>
                    </a:moveTo>
                    <a:cubicBezTo>
                      <a:pt x="711200" y="671666"/>
                      <a:pt x="1327150" y="912966"/>
                      <a:pt x="1876425" y="1363816"/>
                    </a:cubicBezTo>
                    <a:cubicBezTo>
                      <a:pt x="3003550" y="436716"/>
                      <a:pt x="7226300" y="365125"/>
                      <a:pt x="9144000" y="0"/>
                    </a:cubicBezTo>
                    <a:lnTo>
                      <a:pt x="9144000" y="3125941"/>
                    </a:lnTo>
                    <a:lnTo>
                      <a:pt x="0" y="3125941"/>
                    </a:lnTo>
                    <a:lnTo>
                      <a:pt x="0" y="6399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0" y="2781300"/>
                <a:ext cx="9144000" cy="2362199"/>
              </a:xfrm>
              <a:custGeom>
                <a:avLst/>
                <a:gdLst>
                  <a:gd name="connsiteX0" fmla="*/ 9144000 w 9144000"/>
                  <a:gd name="connsiteY0" fmla="*/ 0 h 2235210"/>
                  <a:gd name="connsiteX1" fmla="*/ 9144000 w 9144000"/>
                  <a:gd name="connsiteY1" fmla="*/ 2235210 h 2235210"/>
                  <a:gd name="connsiteX2" fmla="*/ 0 w 9144000"/>
                  <a:gd name="connsiteY2" fmla="*/ 2235210 h 2235210"/>
                  <a:gd name="connsiteX3" fmla="*/ 0 w 9144000"/>
                  <a:gd name="connsiteY3" fmla="*/ 338366 h 2235210"/>
                  <a:gd name="connsiteX4" fmla="*/ 1876425 w 9144000"/>
                  <a:gd name="connsiteY4" fmla="*/ 862941 h 2235210"/>
                  <a:gd name="connsiteX5" fmla="*/ 9144000 w 9144000"/>
                  <a:gd name="connsiteY5" fmla="*/ 0 h 2235210"/>
                  <a:gd name="connsiteX0-1" fmla="*/ 9144000 w 9144000"/>
                  <a:gd name="connsiteY0-2" fmla="*/ 0 h 2301885"/>
                  <a:gd name="connsiteX1-3" fmla="*/ 9144000 w 9144000"/>
                  <a:gd name="connsiteY1-4" fmla="*/ 2301885 h 2301885"/>
                  <a:gd name="connsiteX2-5" fmla="*/ 0 w 9144000"/>
                  <a:gd name="connsiteY2-6" fmla="*/ 2301885 h 2301885"/>
                  <a:gd name="connsiteX3-7" fmla="*/ 0 w 9144000"/>
                  <a:gd name="connsiteY3-8" fmla="*/ 405041 h 2301885"/>
                  <a:gd name="connsiteX4-9" fmla="*/ 1876425 w 9144000"/>
                  <a:gd name="connsiteY4-10" fmla="*/ 929616 h 2301885"/>
                  <a:gd name="connsiteX5-11" fmla="*/ 9144000 w 9144000"/>
                  <a:gd name="connsiteY5-12" fmla="*/ 0 h 23018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44000" h="2301885">
                    <a:moveTo>
                      <a:pt x="9144000" y="0"/>
                    </a:moveTo>
                    <a:lnTo>
                      <a:pt x="9144000" y="2301885"/>
                    </a:lnTo>
                    <a:lnTo>
                      <a:pt x="0" y="2301885"/>
                    </a:lnTo>
                    <a:lnTo>
                      <a:pt x="0" y="405041"/>
                    </a:lnTo>
                    <a:cubicBezTo>
                      <a:pt x="711200" y="432226"/>
                      <a:pt x="1327150" y="543584"/>
                      <a:pt x="1876425" y="929616"/>
                    </a:cubicBezTo>
                    <a:cubicBezTo>
                      <a:pt x="3003550" y="135805"/>
                      <a:pt x="7226300" y="312631"/>
                      <a:pt x="9144000" y="0"/>
                    </a:cubicBezTo>
                    <a:close/>
                  </a:path>
                </a:pathLst>
              </a:cu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0" y="2943225"/>
                <a:ext cx="9144000" cy="2200275"/>
              </a:xfrm>
              <a:custGeom>
                <a:avLst/>
                <a:gdLst>
                  <a:gd name="connsiteX0" fmla="*/ 9144000 w 9144000"/>
                  <a:gd name="connsiteY0" fmla="*/ 0 h 2235210"/>
                  <a:gd name="connsiteX1" fmla="*/ 9144000 w 9144000"/>
                  <a:gd name="connsiteY1" fmla="*/ 2235210 h 2235210"/>
                  <a:gd name="connsiteX2" fmla="*/ 0 w 9144000"/>
                  <a:gd name="connsiteY2" fmla="*/ 2235210 h 2235210"/>
                  <a:gd name="connsiteX3" fmla="*/ 0 w 9144000"/>
                  <a:gd name="connsiteY3" fmla="*/ 338366 h 2235210"/>
                  <a:gd name="connsiteX4" fmla="*/ 1876425 w 9144000"/>
                  <a:gd name="connsiteY4" fmla="*/ 862941 h 2235210"/>
                  <a:gd name="connsiteX5" fmla="*/ 9144000 w 9144000"/>
                  <a:gd name="connsiteY5" fmla="*/ 0 h 2235210"/>
                  <a:gd name="connsiteX0-1" fmla="*/ 9144000 w 9144000"/>
                  <a:gd name="connsiteY0-2" fmla="*/ 0 h 2301885"/>
                  <a:gd name="connsiteX1-3" fmla="*/ 9144000 w 9144000"/>
                  <a:gd name="connsiteY1-4" fmla="*/ 2301885 h 2301885"/>
                  <a:gd name="connsiteX2-5" fmla="*/ 0 w 9144000"/>
                  <a:gd name="connsiteY2-6" fmla="*/ 2301885 h 2301885"/>
                  <a:gd name="connsiteX3-7" fmla="*/ 0 w 9144000"/>
                  <a:gd name="connsiteY3-8" fmla="*/ 405041 h 2301885"/>
                  <a:gd name="connsiteX4-9" fmla="*/ 1876425 w 9144000"/>
                  <a:gd name="connsiteY4-10" fmla="*/ 929616 h 2301885"/>
                  <a:gd name="connsiteX5-11" fmla="*/ 9144000 w 9144000"/>
                  <a:gd name="connsiteY5-12" fmla="*/ 0 h 23018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44000" h="2301885">
                    <a:moveTo>
                      <a:pt x="9144000" y="0"/>
                    </a:moveTo>
                    <a:lnTo>
                      <a:pt x="9144000" y="2301885"/>
                    </a:lnTo>
                    <a:lnTo>
                      <a:pt x="0" y="2301885"/>
                    </a:lnTo>
                    <a:lnTo>
                      <a:pt x="0" y="405041"/>
                    </a:lnTo>
                    <a:cubicBezTo>
                      <a:pt x="711200" y="432226"/>
                      <a:pt x="1327150" y="543584"/>
                      <a:pt x="1876425" y="929616"/>
                    </a:cubicBezTo>
                    <a:cubicBezTo>
                      <a:pt x="3003550" y="135805"/>
                      <a:pt x="7226300" y="312631"/>
                      <a:pt x="9144000" y="0"/>
                    </a:cubicBezTo>
                    <a:close/>
                  </a:path>
                </a:pathLst>
              </a:custGeom>
              <a:pattFill prst="smCheck">
                <a:fgClr>
                  <a:srgbClr val="2E75B6"/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泪滴形 26"/>
              <p:cNvSpPr/>
              <p:nvPr/>
            </p:nvSpPr>
            <p:spPr>
              <a:xfrm rot="18900000">
                <a:off x="1495425" y="3929871"/>
                <a:ext cx="739758" cy="739758"/>
              </a:xfrm>
              <a:prstGeom prst="teardrop">
                <a:avLst/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Group 38"/>
            <p:cNvGrpSpPr/>
            <p:nvPr/>
          </p:nvGrpSpPr>
          <p:grpSpPr>
            <a:xfrm>
              <a:off x="1614243" y="4101898"/>
              <a:ext cx="471732" cy="335751"/>
              <a:chOff x="5326857" y="2779521"/>
              <a:chExt cx="2283619" cy="2167129"/>
            </a:xfrm>
            <a:solidFill>
              <a:srgbClr val="2E75B6"/>
            </a:solidFill>
          </p:grpSpPr>
          <p:sp>
            <p:nvSpPr>
              <p:cNvPr id="43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-1" fmla="*/ 1090612 w 1147085"/>
                  <a:gd name="connsiteY0-2" fmla="*/ 0 h 1083469"/>
                  <a:gd name="connsiteX1-3" fmla="*/ 1147085 w 1147085"/>
                  <a:gd name="connsiteY1-4" fmla="*/ 460567 h 1083469"/>
                  <a:gd name="connsiteX2-5" fmla="*/ 1078295 w 1147085"/>
                  <a:gd name="connsiteY2-6" fmla="*/ 504743 h 1083469"/>
                  <a:gd name="connsiteX3-7" fmla="*/ 1025237 w 1147085"/>
                  <a:gd name="connsiteY3-8" fmla="*/ 72025 h 1083469"/>
                  <a:gd name="connsiteX4-9" fmla="*/ 79622 w 1147085"/>
                  <a:gd name="connsiteY4-10" fmla="*/ 171129 h 1083469"/>
                  <a:gd name="connsiteX5-11" fmla="*/ 186985 w 1147085"/>
                  <a:gd name="connsiteY5-12" fmla="*/ 1011445 h 1083469"/>
                  <a:gd name="connsiteX6-13" fmla="*/ 977729 w 1147085"/>
                  <a:gd name="connsiteY6-14" fmla="*/ 857154 h 1083469"/>
                  <a:gd name="connsiteX7-15" fmla="*/ 977729 w 1147085"/>
                  <a:gd name="connsiteY7-16" fmla="*/ 916854 h 1083469"/>
                  <a:gd name="connsiteX8-17" fmla="*/ 123825 w 1147085"/>
                  <a:gd name="connsiteY8-18" fmla="*/ 1083469 h 1083469"/>
                  <a:gd name="connsiteX9-19" fmla="*/ 0 w 1147085"/>
                  <a:gd name="connsiteY9-20" fmla="*/ 114300 h 1083469"/>
                  <a:gd name="connsiteX10-21" fmla="*/ 1090612 w 1147085"/>
                  <a:gd name="connsiteY10-22" fmla="*/ 0 h 10834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270796" y="1520934"/>
            <a:ext cx="2406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800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28881" y="4120948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李芳媛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0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769570" y="-88136"/>
            <a:ext cx="13660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1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尝试调换两个元素的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295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8455" y="4172585"/>
            <a:ext cx="3950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" action="ppaction://hlinkfile"/>
              </a:rPr>
              <a:t>生</a:t>
            </a: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 action="ppaction://hlinkfile"/>
              </a:rPr>
              <a:t>成柱状图并自动调换指定的相邻元素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$7%XN(BY8[3G]L6IUJXPOEU"/>
          <p:cNvPicPr>
            <a:picLocks noChangeAspect="1"/>
          </p:cNvPicPr>
          <p:nvPr/>
        </p:nvPicPr>
        <p:blipFill>
          <a:blip r:embed="rId3"/>
          <a:srcRect r="29250" b="20780"/>
          <a:stretch>
            <a:fillRect/>
          </a:stretch>
        </p:blipFill>
        <p:spPr>
          <a:xfrm>
            <a:off x="813435" y="1259840"/>
            <a:ext cx="4330700" cy="26231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75580" y="1697990"/>
            <a:ext cx="3868420" cy="166052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获取窗口大小，从而调整画布、柱状图长度和宽度。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对象：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、柱状图、柱状图的数值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数值规定在数组中，用户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不可改变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024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0065" y="2277745"/>
            <a:ext cx="3868420" cy="122999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声明为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全局变量。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K4O76M22(C{IRDM$SQJRZ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896110"/>
            <a:ext cx="4736465" cy="2834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993775"/>
            <a:ext cx="4736465" cy="45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95" y="1816100"/>
            <a:ext cx="2302510" cy="461645"/>
          </a:xfrm>
          <a:prstGeom prst="rect">
            <a:avLst/>
          </a:prstGeom>
        </p:spPr>
      </p:pic>
      <p:sp>
        <p:nvSpPr>
          <p:cNvPr id="5" name="矩形 4">
            <a:hlinkClick r:id="rId4" action="ppaction://hlinkfile"/>
          </p:cNvPr>
          <p:cNvSpPr/>
          <p:nvPr/>
        </p:nvSpPr>
        <p:spPr>
          <a:xfrm>
            <a:off x="5880100" y="3592195"/>
            <a:ext cx="25514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适应一次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4" action="ppaction://hlinkfil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80100" y="3973195"/>
            <a:ext cx="25514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不断适应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328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IPEUQCIU$FWK_UOO0O99]6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664845"/>
            <a:ext cx="5199380" cy="2319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10" y="1935480"/>
            <a:ext cx="5334000" cy="2851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4185" y="1135380"/>
            <a:ext cx="386842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middle(x?)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4260" y="3338830"/>
            <a:ext cx="1976755" cy="122999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ctx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fillText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fillRect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328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]TH{EZSVA}2U5_YO6VBN2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641985"/>
            <a:ext cx="4740910" cy="425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343785"/>
            <a:ext cx="5162550" cy="2095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05730" y="1128395"/>
            <a:ext cx="3868420" cy="79883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select1（后一个）、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select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前一个）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   1:本位    2:下移位   3:左右移动位    4:新位置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328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尝试调换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两个元素的位置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F}C5KEH[1@R`N%X9%9@(LKQ"/>
          <p:cNvPicPr>
            <a:picLocks noChangeAspect="1"/>
          </p:cNvPicPr>
          <p:nvPr/>
        </p:nvPicPr>
        <p:blipFill>
          <a:blip r:embed="rId1"/>
          <a:srcRect r="59545"/>
          <a:stretch>
            <a:fillRect/>
          </a:stretch>
        </p:blipFill>
        <p:spPr>
          <a:xfrm>
            <a:off x="372110" y="1526540"/>
            <a:ext cx="1679575" cy="2773045"/>
          </a:xfrm>
          <a:prstGeom prst="rect">
            <a:avLst/>
          </a:prstGeom>
        </p:spPr>
      </p:pic>
      <p:pic>
        <p:nvPicPr>
          <p:cNvPr id="11" name="图片 10" descr="6W~3`W[)`FAD`_)S)SE7LIN"/>
          <p:cNvPicPr>
            <a:picLocks noChangeAspect="1"/>
          </p:cNvPicPr>
          <p:nvPr/>
        </p:nvPicPr>
        <p:blipFill>
          <a:blip r:embed="rId2"/>
          <a:srcRect r="58059"/>
          <a:stretch>
            <a:fillRect/>
          </a:stretch>
        </p:blipFill>
        <p:spPr>
          <a:xfrm>
            <a:off x="2557145" y="1526540"/>
            <a:ext cx="1710055" cy="2773045"/>
          </a:xfrm>
          <a:prstGeom prst="rect">
            <a:avLst/>
          </a:prstGeom>
        </p:spPr>
      </p:pic>
      <p:pic>
        <p:nvPicPr>
          <p:cNvPr id="12" name="图片 11" descr="}T3TE[_~B6SZZGCE09$A35E"/>
          <p:cNvPicPr>
            <a:picLocks noChangeAspect="1"/>
          </p:cNvPicPr>
          <p:nvPr/>
        </p:nvPicPr>
        <p:blipFill>
          <a:blip r:embed="rId3"/>
          <a:srcRect r="58291"/>
          <a:stretch>
            <a:fillRect/>
          </a:stretch>
        </p:blipFill>
        <p:spPr>
          <a:xfrm>
            <a:off x="4473575" y="1526540"/>
            <a:ext cx="1693545" cy="2773045"/>
          </a:xfrm>
          <a:prstGeom prst="rect">
            <a:avLst/>
          </a:prstGeom>
        </p:spPr>
      </p:pic>
      <p:pic>
        <p:nvPicPr>
          <p:cNvPr id="13" name="图片 12" descr="X]{KBC61}U6}JUY()5S5Z%I"/>
          <p:cNvPicPr>
            <a:picLocks noChangeAspect="1"/>
          </p:cNvPicPr>
          <p:nvPr/>
        </p:nvPicPr>
        <p:blipFill>
          <a:blip r:embed="rId4"/>
          <a:srcRect r="56778"/>
          <a:stretch>
            <a:fillRect/>
          </a:stretch>
        </p:blipFill>
        <p:spPr>
          <a:xfrm>
            <a:off x="6642735" y="1486535"/>
            <a:ext cx="1754505" cy="277304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4015740" y="2621280"/>
            <a:ext cx="66294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1980565" y="2621280"/>
            <a:ext cx="66294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6050915" y="2621280"/>
            <a:ext cx="66294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1567</Words>
  <Application>WPS 演示</Application>
  <PresentationFormat>全屏显示(16:9)</PresentationFormat>
  <Paragraphs>227</Paragraphs>
  <Slides>34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宋体</vt:lpstr>
      <vt:lpstr>Wingdings</vt:lpstr>
      <vt:lpstr>方正正中黑_GBK</vt:lpstr>
      <vt:lpstr>微软雅黑</vt:lpstr>
      <vt:lpstr>方正粗倩简体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　  　小栗子.</cp:lastModifiedBy>
  <cp:revision>125</cp:revision>
  <dcterms:created xsi:type="dcterms:W3CDTF">2014-05-21T03:23:00Z</dcterms:created>
  <dcterms:modified xsi:type="dcterms:W3CDTF">2021-12-07T08:17:53Z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06F90007A8524EF88A441D648A42F053</vt:lpwstr>
  </property>
</Properties>
</file>